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notesSlides/notesSlide30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0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89"/>
  </p:notesMasterIdLst>
  <p:sldIdLst>
    <p:sldId id="319" r:id="rId2"/>
    <p:sldId id="384" r:id="rId3"/>
    <p:sldId id="385" r:id="rId4"/>
    <p:sldId id="260" r:id="rId5"/>
    <p:sldId id="262" r:id="rId6"/>
    <p:sldId id="388" r:id="rId7"/>
    <p:sldId id="292" r:id="rId8"/>
    <p:sldId id="293" r:id="rId9"/>
    <p:sldId id="294" r:id="rId10"/>
    <p:sldId id="376" r:id="rId11"/>
    <p:sldId id="296" r:id="rId12"/>
    <p:sldId id="297" r:id="rId13"/>
    <p:sldId id="298" r:id="rId14"/>
    <p:sldId id="299" r:id="rId15"/>
    <p:sldId id="389" r:id="rId16"/>
    <p:sldId id="300" r:id="rId17"/>
    <p:sldId id="301" r:id="rId18"/>
    <p:sldId id="377" r:id="rId19"/>
    <p:sldId id="375" r:id="rId20"/>
    <p:sldId id="302" r:id="rId21"/>
    <p:sldId id="270" r:id="rId22"/>
    <p:sldId id="303" r:id="rId23"/>
    <p:sldId id="271" r:id="rId24"/>
    <p:sldId id="272" r:id="rId25"/>
    <p:sldId id="390" r:id="rId26"/>
    <p:sldId id="282" r:id="rId27"/>
    <p:sldId id="275" r:id="rId28"/>
    <p:sldId id="276" r:id="rId29"/>
    <p:sldId id="277" r:id="rId30"/>
    <p:sldId id="280" r:id="rId31"/>
    <p:sldId id="281" r:id="rId32"/>
    <p:sldId id="284" r:id="rId33"/>
    <p:sldId id="283" r:id="rId34"/>
    <p:sldId id="305" r:id="rId35"/>
    <p:sldId id="306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266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274" r:id="rId53"/>
    <p:sldId id="406" r:id="rId54"/>
    <p:sldId id="407" r:id="rId55"/>
    <p:sldId id="408" r:id="rId56"/>
    <p:sldId id="278" r:id="rId57"/>
    <p:sldId id="273" r:id="rId58"/>
    <p:sldId id="409" r:id="rId59"/>
    <p:sldId id="410" r:id="rId60"/>
    <p:sldId id="411" r:id="rId61"/>
    <p:sldId id="412" r:id="rId62"/>
    <p:sldId id="413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414" r:id="rId71"/>
    <p:sldId id="415" r:id="rId72"/>
    <p:sldId id="416" r:id="rId73"/>
    <p:sldId id="295" r:id="rId74"/>
    <p:sldId id="417" r:id="rId75"/>
    <p:sldId id="418" r:id="rId76"/>
    <p:sldId id="419" r:id="rId77"/>
    <p:sldId id="420" r:id="rId78"/>
    <p:sldId id="382" r:id="rId79"/>
    <p:sldId id="309" r:id="rId80"/>
    <p:sldId id="310" r:id="rId81"/>
    <p:sldId id="265" r:id="rId82"/>
    <p:sldId id="264" r:id="rId83"/>
    <p:sldId id="268" r:id="rId84"/>
    <p:sldId id="267" r:id="rId85"/>
    <p:sldId id="269" r:id="rId86"/>
    <p:sldId id="311" r:id="rId87"/>
    <p:sldId id="258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4C9B2-E0A5-4CA9-BAB9-A5B82A8F510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BBF5316F-F78A-45D7-A7A9-43B5CAE7E012}">
      <dgm:prSet phldrT="[Text]" custT="1"/>
      <dgm:spPr/>
      <dgm:t>
        <a:bodyPr/>
        <a:lstStyle/>
        <a:p>
          <a:r>
            <a:rPr lang="en-US" sz="1000" dirty="0"/>
            <a:t>In-Store System</a:t>
          </a:r>
        </a:p>
        <a:p>
          <a:r>
            <a:rPr lang="en-US" sz="1000" dirty="0"/>
            <a:t>0</a:t>
          </a:r>
        </a:p>
      </dgm:t>
    </dgm:pt>
    <dgm:pt modelId="{E65DCB14-80BA-44E9-B162-1255A6C7B4DF}" type="parTrans" cxnId="{0149EA3C-0695-441C-B2A8-82353AF08CF1}">
      <dgm:prSet/>
      <dgm:spPr/>
      <dgm:t>
        <a:bodyPr/>
        <a:lstStyle/>
        <a:p>
          <a:endParaRPr lang="en-PK"/>
        </a:p>
      </dgm:t>
    </dgm:pt>
    <dgm:pt modelId="{381918AE-2DD7-4405-80B8-CC2F5646F3F9}" type="sibTrans" cxnId="{0149EA3C-0695-441C-B2A8-82353AF08CF1}">
      <dgm:prSet/>
      <dgm:spPr/>
      <dgm:t>
        <a:bodyPr/>
        <a:lstStyle/>
        <a:p>
          <a:endParaRPr lang="en-PK"/>
        </a:p>
      </dgm:t>
    </dgm:pt>
    <dgm:pt modelId="{E71DBE58-7FFB-475A-A351-B6592ECA7DCC}">
      <dgm:prSet phldrT="[Text]" custT="1"/>
      <dgm:spPr/>
      <dgm:t>
        <a:bodyPr/>
        <a:lstStyle/>
        <a:p>
          <a:r>
            <a:rPr lang="en-US" sz="1000" dirty="0"/>
            <a:t>Membership</a:t>
          </a:r>
        </a:p>
        <a:p>
          <a:r>
            <a:rPr lang="en-US" sz="1000" dirty="0"/>
            <a:t>1</a:t>
          </a:r>
          <a:endParaRPr lang="en-PK" sz="1000" dirty="0"/>
        </a:p>
      </dgm:t>
    </dgm:pt>
    <dgm:pt modelId="{BB474531-4278-4DC8-946D-0099D62A9E8F}" type="parTrans" cxnId="{E1D27F33-1581-4720-A1B9-1BF58E54E3A8}">
      <dgm:prSet/>
      <dgm:spPr/>
      <dgm:t>
        <a:bodyPr/>
        <a:lstStyle/>
        <a:p>
          <a:endParaRPr lang="en-PK" sz="1000"/>
        </a:p>
      </dgm:t>
    </dgm:pt>
    <dgm:pt modelId="{0B758B91-AE42-462F-9987-BC58039E49E5}" type="sibTrans" cxnId="{E1D27F33-1581-4720-A1B9-1BF58E54E3A8}">
      <dgm:prSet/>
      <dgm:spPr/>
      <dgm:t>
        <a:bodyPr/>
        <a:lstStyle/>
        <a:p>
          <a:endParaRPr lang="en-PK"/>
        </a:p>
      </dgm:t>
    </dgm:pt>
    <dgm:pt modelId="{D9A91FED-3A9A-444F-82D8-3E5AE0A6B901}">
      <dgm:prSet phldrT="[Text]" custT="1"/>
      <dgm:spPr/>
      <dgm:t>
        <a:bodyPr/>
        <a:lstStyle/>
        <a:p>
          <a:r>
            <a:rPr lang="en-US" sz="1000" dirty="0"/>
            <a:t>Rental</a:t>
          </a:r>
        </a:p>
        <a:p>
          <a:r>
            <a:rPr lang="en-US" sz="1000" dirty="0"/>
            <a:t>2</a:t>
          </a:r>
          <a:endParaRPr lang="en-PK" sz="1000" dirty="0"/>
        </a:p>
      </dgm:t>
    </dgm:pt>
    <dgm:pt modelId="{6F62260D-C194-4D56-814B-A20BF5A75E23}" type="parTrans" cxnId="{EBCBA95F-E506-4F7A-9083-F847E63155BE}">
      <dgm:prSet/>
      <dgm:spPr/>
      <dgm:t>
        <a:bodyPr/>
        <a:lstStyle/>
        <a:p>
          <a:endParaRPr lang="en-PK" sz="1000"/>
        </a:p>
      </dgm:t>
    </dgm:pt>
    <dgm:pt modelId="{6131AF00-CB6B-4C26-934D-59277B973191}" type="sibTrans" cxnId="{EBCBA95F-E506-4F7A-9083-F847E63155BE}">
      <dgm:prSet/>
      <dgm:spPr/>
      <dgm:t>
        <a:bodyPr/>
        <a:lstStyle/>
        <a:p>
          <a:endParaRPr lang="en-PK"/>
        </a:p>
      </dgm:t>
    </dgm:pt>
    <dgm:pt modelId="{3E368705-2F55-4671-A452-9D7110E3905B}">
      <dgm:prSet phldrT="[Text]" custT="1"/>
      <dgm:spPr/>
      <dgm:t>
        <a:bodyPr/>
        <a:lstStyle/>
        <a:p>
          <a:r>
            <a:rPr lang="en-US" sz="1000" dirty="0"/>
            <a:t>Sales</a:t>
          </a:r>
        </a:p>
        <a:p>
          <a:r>
            <a:rPr lang="en-US" sz="1000" dirty="0"/>
            <a:t>3</a:t>
          </a:r>
          <a:endParaRPr lang="en-PK" sz="1000" dirty="0"/>
        </a:p>
      </dgm:t>
    </dgm:pt>
    <dgm:pt modelId="{F4B8DD17-0A19-402A-B815-7427C8697F5A}" type="parTrans" cxnId="{D77E9140-465E-4CF2-8553-53966E08F31B}">
      <dgm:prSet/>
      <dgm:spPr/>
      <dgm:t>
        <a:bodyPr/>
        <a:lstStyle/>
        <a:p>
          <a:endParaRPr lang="en-PK" sz="1000"/>
        </a:p>
      </dgm:t>
    </dgm:pt>
    <dgm:pt modelId="{B68E06AF-FC9E-43F0-8F8C-B2EE11257F35}" type="sibTrans" cxnId="{D77E9140-465E-4CF2-8553-53966E08F31B}">
      <dgm:prSet/>
      <dgm:spPr/>
      <dgm:t>
        <a:bodyPr/>
        <a:lstStyle/>
        <a:p>
          <a:endParaRPr lang="en-PK"/>
        </a:p>
      </dgm:t>
    </dgm:pt>
    <dgm:pt modelId="{B4057CEE-6202-4C54-9DED-9B169996EC62}">
      <dgm:prSet phldrT="[Text]" custT="1"/>
      <dgm:spPr/>
      <dgm:t>
        <a:bodyPr/>
        <a:lstStyle/>
        <a:p>
          <a:r>
            <a:rPr lang="en-US" sz="1000" dirty="0"/>
            <a:t>Inventory</a:t>
          </a:r>
        </a:p>
        <a:p>
          <a:r>
            <a:rPr lang="en-US" sz="1000" dirty="0"/>
            <a:t>4</a:t>
          </a:r>
          <a:endParaRPr lang="en-PK" sz="1000" dirty="0"/>
        </a:p>
      </dgm:t>
    </dgm:pt>
    <dgm:pt modelId="{15DC82B5-E97B-4D67-B747-C358466E439C}" type="parTrans" cxnId="{06B4DA14-12DC-4E46-8678-9407FC3EC61E}">
      <dgm:prSet/>
      <dgm:spPr/>
      <dgm:t>
        <a:bodyPr/>
        <a:lstStyle/>
        <a:p>
          <a:endParaRPr lang="en-PK" sz="1000"/>
        </a:p>
      </dgm:t>
    </dgm:pt>
    <dgm:pt modelId="{88996095-5F7D-4E72-A988-0B42590D2183}" type="sibTrans" cxnId="{06B4DA14-12DC-4E46-8678-9407FC3EC61E}">
      <dgm:prSet/>
      <dgm:spPr/>
      <dgm:t>
        <a:bodyPr/>
        <a:lstStyle/>
        <a:p>
          <a:endParaRPr lang="en-PK"/>
        </a:p>
      </dgm:t>
    </dgm:pt>
    <dgm:pt modelId="{2F9CC85E-5619-48AD-9073-F77462EBDD6E}">
      <dgm:prSet phldrT="[Text]" custT="1"/>
      <dgm:spPr/>
      <dgm:t>
        <a:bodyPr/>
        <a:lstStyle/>
        <a:p>
          <a:r>
            <a:rPr lang="en-US" sz="1000" dirty="0"/>
            <a:t>Employee</a:t>
          </a:r>
        </a:p>
        <a:p>
          <a:r>
            <a:rPr lang="en-US" sz="1000" dirty="0"/>
            <a:t>5</a:t>
          </a:r>
          <a:endParaRPr lang="en-PK" sz="1000" dirty="0"/>
        </a:p>
      </dgm:t>
    </dgm:pt>
    <dgm:pt modelId="{6C1BFC36-D142-46EF-81D7-53912F0ED856}" type="parTrans" cxnId="{5AC43AD8-694F-437F-BA51-D07D518113AD}">
      <dgm:prSet/>
      <dgm:spPr/>
      <dgm:t>
        <a:bodyPr/>
        <a:lstStyle/>
        <a:p>
          <a:endParaRPr lang="en-PK" sz="1000"/>
        </a:p>
      </dgm:t>
    </dgm:pt>
    <dgm:pt modelId="{0EFC1515-45B5-45FB-809E-76570DCE7EF0}" type="sibTrans" cxnId="{5AC43AD8-694F-437F-BA51-D07D518113AD}">
      <dgm:prSet/>
      <dgm:spPr/>
      <dgm:t>
        <a:bodyPr/>
        <a:lstStyle/>
        <a:p>
          <a:endParaRPr lang="en-PK"/>
        </a:p>
      </dgm:t>
    </dgm:pt>
    <dgm:pt modelId="{00A749BB-7326-444E-9BA7-1810DAB39F9B}">
      <dgm:prSet phldrT="[Text]" custT="1"/>
      <dgm:spPr/>
      <dgm:t>
        <a:bodyPr/>
        <a:lstStyle/>
        <a:p>
          <a:r>
            <a:rPr lang="en-US" sz="1000" dirty="0"/>
            <a:t>Enroll</a:t>
          </a:r>
        </a:p>
        <a:p>
          <a:r>
            <a:rPr lang="en-US" sz="1000" dirty="0"/>
            <a:t>1.1</a:t>
          </a:r>
          <a:endParaRPr lang="en-PK" sz="1000" dirty="0"/>
        </a:p>
      </dgm:t>
    </dgm:pt>
    <dgm:pt modelId="{9253E2A2-CB27-4EA1-9591-DE9C54A858D2}" type="parTrans" cxnId="{A8A006F9-1DD6-4947-9FC5-5B9F00C90B5E}">
      <dgm:prSet/>
      <dgm:spPr/>
      <dgm:t>
        <a:bodyPr/>
        <a:lstStyle/>
        <a:p>
          <a:endParaRPr lang="en-PK" sz="1000"/>
        </a:p>
      </dgm:t>
    </dgm:pt>
    <dgm:pt modelId="{56ADD768-2ACE-49C6-A443-6C423EA8465B}" type="sibTrans" cxnId="{A8A006F9-1DD6-4947-9FC5-5B9F00C90B5E}">
      <dgm:prSet/>
      <dgm:spPr/>
      <dgm:t>
        <a:bodyPr/>
        <a:lstStyle/>
        <a:p>
          <a:endParaRPr lang="en-PK"/>
        </a:p>
      </dgm:t>
    </dgm:pt>
    <dgm:pt modelId="{7618CDC9-9D8E-481D-ABD9-0127619D6080}">
      <dgm:prSet phldrT="[Text]" custT="1"/>
      <dgm:spPr/>
      <dgm:t>
        <a:bodyPr/>
        <a:lstStyle/>
        <a:p>
          <a:r>
            <a:rPr lang="en-US" sz="1000" dirty="0"/>
            <a:t>Issue New Card</a:t>
          </a:r>
        </a:p>
        <a:p>
          <a:r>
            <a:rPr lang="en-US" sz="1000" dirty="0"/>
            <a:t>1.2</a:t>
          </a:r>
          <a:endParaRPr lang="en-PK" sz="1000" dirty="0"/>
        </a:p>
      </dgm:t>
    </dgm:pt>
    <dgm:pt modelId="{D1479184-79E3-437F-B052-FD94EBF9ADC8}" type="parTrans" cxnId="{6E242FA4-5313-400B-8A0E-D1E408EB120C}">
      <dgm:prSet/>
      <dgm:spPr/>
      <dgm:t>
        <a:bodyPr/>
        <a:lstStyle/>
        <a:p>
          <a:endParaRPr lang="en-PK" sz="1000"/>
        </a:p>
      </dgm:t>
    </dgm:pt>
    <dgm:pt modelId="{F1B306CF-72F0-4D19-8A1B-8E0DBCD6C78F}" type="sibTrans" cxnId="{6E242FA4-5313-400B-8A0E-D1E408EB120C}">
      <dgm:prSet/>
      <dgm:spPr/>
      <dgm:t>
        <a:bodyPr/>
        <a:lstStyle/>
        <a:p>
          <a:endParaRPr lang="en-PK"/>
        </a:p>
      </dgm:t>
    </dgm:pt>
    <dgm:pt modelId="{DD51B87B-5C9A-457E-B310-953A26CF976E}">
      <dgm:prSet phldrT="[Text]" custT="1"/>
      <dgm:spPr/>
      <dgm:t>
        <a:bodyPr/>
        <a:lstStyle/>
        <a:p>
          <a:r>
            <a:rPr lang="en-US" sz="1000" dirty="0"/>
            <a:t>Reinstate</a:t>
          </a:r>
        </a:p>
        <a:p>
          <a:r>
            <a:rPr lang="en-US" sz="1000" dirty="0"/>
            <a:t>1.3</a:t>
          </a:r>
          <a:endParaRPr lang="en-PK" sz="1000" dirty="0"/>
        </a:p>
      </dgm:t>
    </dgm:pt>
    <dgm:pt modelId="{D9D4F79A-9647-443E-982D-DD5CBA852718}" type="parTrans" cxnId="{1D506B36-3C82-424F-AE53-E45DF892E9E3}">
      <dgm:prSet/>
      <dgm:spPr/>
      <dgm:t>
        <a:bodyPr/>
        <a:lstStyle/>
        <a:p>
          <a:endParaRPr lang="en-PK" sz="1000"/>
        </a:p>
      </dgm:t>
    </dgm:pt>
    <dgm:pt modelId="{FE23A44B-74F0-48FD-A227-E9366E865E3E}" type="sibTrans" cxnId="{1D506B36-3C82-424F-AE53-E45DF892E9E3}">
      <dgm:prSet/>
      <dgm:spPr/>
      <dgm:t>
        <a:bodyPr/>
        <a:lstStyle/>
        <a:p>
          <a:endParaRPr lang="en-PK"/>
        </a:p>
      </dgm:t>
    </dgm:pt>
    <dgm:pt modelId="{8571E4B1-A1E4-4BD4-90F3-6733502B9585}">
      <dgm:prSet phldrT="[Text]" custT="1"/>
      <dgm:spPr/>
      <dgm:t>
        <a:bodyPr/>
        <a:lstStyle/>
        <a:p>
          <a:r>
            <a:rPr lang="en-US" sz="1000" dirty="0"/>
            <a:t>Transient</a:t>
          </a:r>
        </a:p>
        <a:p>
          <a:r>
            <a:rPr lang="en-US" sz="1000" dirty="0"/>
            <a:t>1.4</a:t>
          </a:r>
          <a:endParaRPr lang="en-PK" sz="1000" dirty="0"/>
        </a:p>
      </dgm:t>
    </dgm:pt>
    <dgm:pt modelId="{FC5FE104-20BE-45A5-8085-9D55F8716367}" type="parTrans" cxnId="{032B600B-7363-4D9D-94FB-FCEA75FA83B8}">
      <dgm:prSet/>
      <dgm:spPr/>
      <dgm:t>
        <a:bodyPr/>
        <a:lstStyle/>
        <a:p>
          <a:endParaRPr lang="en-PK" sz="1000"/>
        </a:p>
      </dgm:t>
    </dgm:pt>
    <dgm:pt modelId="{FA6C5920-4B57-42F5-99E4-8B5F8101ACD0}" type="sibTrans" cxnId="{032B600B-7363-4D9D-94FB-FCEA75FA83B8}">
      <dgm:prSet/>
      <dgm:spPr/>
      <dgm:t>
        <a:bodyPr/>
        <a:lstStyle/>
        <a:p>
          <a:endParaRPr lang="en-PK"/>
        </a:p>
      </dgm:t>
    </dgm:pt>
    <dgm:pt modelId="{B39C5B1B-37D9-496F-A873-185BC0C47A72}">
      <dgm:prSet phldrT="[Text]" custT="1"/>
      <dgm:spPr/>
      <dgm:t>
        <a:bodyPr/>
        <a:lstStyle/>
        <a:p>
          <a:r>
            <a:rPr lang="en-US" sz="1000" dirty="0"/>
            <a:t>Rent</a:t>
          </a:r>
        </a:p>
        <a:p>
          <a:r>
            <a:rPr lang="en-US" sz="1000" dirty="0"/>
            <a:t>2.1</a:t>
          </a:r>
          <a:endParaRPr lang="en-PK" sz="1000" dirty="0"/>
        </a:p>
      </dgm:t>
    </dgm:pt>
    <dgm:pt modelId="{89B5972D-011E-4E7C-9CE7-52FA714BAE36}" type="parTrans" cxnId="{0B789CC3-EE21-4708-9C33-ADC6C3F61771}">
      <dgm:prSet/>
      <dgm:spPr/>
      <dgm:t>
        <a:bodyPr/>
        <a:lstStyle/>
        <a:p>
          <a:endParaRPr lang="en-PK" sz="1000"/>
        </a:p>
      </dgm:t>
    </dgm:pt>
    <dgm:pt modelId="{F6475D12-D695-4FB1-8793-94FC08A67F57}" type="sibTrans" cxnId="{0B789CC3-EE21-4708-9C33-ADC6C3F61771}">
      <dgm:prSet/>
      <dgm:spPr/>
      <dgm:t>
        <a:bodyPr/>
        <a:lstStyle/>
        <a:p>
          <a:endParaRPr lang="en-PK"/>
        </a:p>
      </dgm:t>
    </dgm:pt>
    <dgm:pt modelId="{E0F26A04-E7E0-49CE-86BB-C9A0020D5B00}">
      <dgm:prSet phldrT="[Text]" custT="1"/>
      <dgm:spPr/>
      <dgm:t>
        <a:bodyPr/>
        <a:lstStyle/>
        <a:p>
          <a:r>
            <a:rPr lang="en-US" sz="1000" dirty="0"/>
            <a:t>Return</a:t>
          </a:r>
        </a:p>
        <a:p>
          <a:r>
            <a:rPr lang="en-US" sz="1000" dirty="0"/>
            <a:t>2.2</a:t>
          </a:r>
          <a:endParaRPr lang="en-PK" sz="1000" dirty="0"/>
        </a:p>
      </dgm:t>
    </dgm:pt>
    <dgm:pt modelId="{51D68A27-4DA8-4449-AC84-72D159BA66D6}" type="parTrans" cxnId="{7D37BB0D-1FDB-43A4-9DA6-85612B7E42B8}">
      <dgm:prSet/>
      <dgm:spPr/>
      <dgm:t>
        <a:bodyPr/>
        <a:lstStyle/>
        <a:p>
          <a:endParaRPr lang="en-PK" sz="1000"/>
        </a:p>
      </dgm:t>
    </dgm:pt>
    <dgm:pt modelId="{3C9AD375-A07C-4B61-B5C4-302D20BBCF7B}" type="sibTrans" cxnId="{7D37BB0D-1FDB-43A4-9DA6-85612B7E42B8}">
      <dgm:prSet/>
      <dgm:spPr/>
      <dgm:t>
        <a:bodyPr/>
        <a:lstStyle/>
        <a:p>
          <a:endParaRPr lang="en-PK"/>
        </a:p>
      </dgm:t>
    </dgm:pt>
    <dgm:pt modelId="{7AAC44CB-04E3-4579-BD01-58DC11A9AFF9}">
      <dgm:prSet phldrT="[Text]" custT="1"/>
      <dgm:spPr/>
      <dgm:t>
        <a:bodyPr/>
        <a:lstStyle/>
        <a:p>
          <a:r>
            <a:rPr lang="en-US" sz="1000" dirty="0"/>
            <a:t>Reports</a:t>
          </a:r>
        </a:p>
        <a:p>
          <a:r>
            <a:rPr lang="en-US" sz="1000" dirty="0"/>
            <a:t>2.3</a:t>
          </a:r>
          <a:endParaRPr lang="en-PK" sz="1000" dirty="0"/>
        </a:p>
      </dgm:t>
    </dgm:pt>
    <dgm:pt modelId="{6D688F19-5177-4637-845B-7799202F5465}" type="parTrans" cxnId="{A2C47D9A-CEDB-4EAE-988A-5F8A24735E22}">
      <dgm:prSet/>
      <dgm:spPr/>
      <dgm:t>
        <a:bodyPr/>
        <a:lstStyle/>
        <a:p>
          <a:endParaRPr lang="en-PK" sz="1000"/>
        </a:p>
      </dgm:t>
    </dgm:pt>
    <dgm:pt modelId="{A346A5E6-6D56-4DEB-8892-7E69FA5EA994}" type="sibTrans" cxnId="{A2C47D9A-CEDB-4EAE-988A-5F8A24735E22}">
      <dgm:prSet/>
      <dgm:spPr/>
      <dgm:t>
        <a:bodyPr/>
        <a:lstStyle/>
        <a:p>
          <a:endParaRPr lang="en-PK"/>
        </a:p>
      </dgm:t>
    </dgm:pt>
    <dgm:pt modelId="{4447ECA7-8E8F-479B-8CCA-46ECA562E6DB}">
      <dgm:prSet phldrT="[Text]" custT="1"/>
      <dgm:spPr/>
      <dgm:t>
        <a:bodyPr/>
        <a:lstStyle/>
        <a:p>
          <a:r>
            <a:rPr lang="en-US" sz="1000" dirty="0"/>
            <a:t>Process Sales</a:t>
          </a:r>
        </a:p>
        <a:p>
          <a:r>
            <a:rPr lang="en-US" sz="1000" dirty="0"/>
            <a:t>3.1</a:t>
          </a:r>
          <a:endParaRPr lang="en-PK" sz="1000" dirty="0"/>
        </a:p>
      </dgm:t>
    </dgm:pt>
    <dgm:pt modelId="{6F351404-616D-464B-9FE3-4208CD9CBDFE}" type="parTrans" cxnId="{3244467A-27DE-4837-8736-9C2FF09F620D}">
      <dgm:prSet/>
      <dgm:spPr/>
      <dgm:t>
        <a:bodyPr/>
        <a:lstStyle/>
        <a:p>
          <a:endParaRPr lang="en-PK" sz="1000"/>
        </a:p>
      </dgm:t>
    </dgm:pt>
    <dgm:pt modelId="{D3F312C6-64E8-43BE-BAA0-93396CFAFC65}" type="sibTrans" cxnId="{3244467A-27DE-4837-8736-9C2FF09F620D}">
      <dgm:prSet/>
      <dgm:spPr/>
      <dgm:t>
        <a:bodyPr/>
        <a:lstStyle/>
        <a:p>
          <a:endParaRPr lang="en-PK"/>
        </a:p>
      </dgm:t>
    </dgm:pt>
    <dgm:pt modelId="{87443B80-1FAE-4D36-861B-B2347C8FCF3B}">
      <dgm:prSet phldrT="[Text]" custT="1"/>
      <dgm:spPr/>
      <dgm:t>
        <a:bodyPr/>
        <a:lstStyle/>
        <a:p>
          <a:r>
            <a:rPr lang="en-US" sz="1000" dirty="0"/>
            <a:t>Process Returns</a:t>
          </a:r>
        </a:p>
        <a:p>
          <a:r>
            <a:rPr lang="en-US" sz="1000" dirty="0"/>
            <a:t>3.2</a:t>
          </a:r>
          <a:endParaRPr lang="en-PK" sz="1000" dirty="0"/>
        </a:p>
      </dgm:t>
    </dgm:pt>
    <dgm:pt modelId="{958CDD19-94C2-4C68-B603-884740100DE3}" type="parTrans" cxnId="{59D1277A-52E1-45F9-863B-74F9594D114F}">
      <dgm:prSet/>
      <dgm:spPr/>
      <dgm:t>
        <a:bodyPr/>
        <a:lstStyle/>
        <a:p>
          <a:endParaRPr lang="en-PK" sz="1000"/>
        </a:p>
      </dgm:t>
    </dgm:pt>
    <dgm:pt modelId="{DCFF33F0-44F4-41F4-8756-F3046076AD35}" type="sibTrans" cxnId="{59D1277A-52E1-45F9-863B-74F9594D114F}">
      <dgm:prSet/>
      <dgm:spPr/>
      <dgm:t>
        <a:bodyPr/>
        <a:lstStyle/>
        <a:p>
          <a:endParaRPr lang="en-PK"/>
        </a:p>
      </dgm:t>
    </dgm:pt>
    <dgm:pt modelId="{E8340AF6-541E-40DF-BE67-B537DC43FBF7}">
      <dgm:prSet phldrT="[Text]" custT="1"/>
      <dgm:spPr/>
      <dgm:t>
        <a:bodyPr/>
        <a:lstStyle/>
        <a:p>
          <a:r>
            <a:rPr lang="en-US" sz="1000" dirty="0"/>
            <a:t>Order</a:t>
          </a:r>
        </a:p>
        <a:p>
          <a:r>
            <a:rPr lang="en-US" sz="1000" dirty="0"/>
            <a:t>4.1</a:t>
          </a:r>
          <a:endParaRPr lang="en-PK" sz="1000" dirty="0"/>
        </a:p>
      </dgm:t>
    </dgm:pt>
    <dgm:pt modelId="{9CAE6A60-405B-4FFA-8B96-1531C66A5D43}" type="parTrans" cxnId="{9678DC93-3E7D-42EF-A641-78565C1D92B5}">
      <dgm:prSet/>
      <dgm:spPr/>
      <dgm:t>
        <a:bodyPr/>
        <a:lstStyle/>
        <a:p>
          <a:endParaRPr lang="en-PK" sz="1000"/>
        </a:p>
      </dgm:t>
    </dgm:pt>
    <dgm:pt modelId="{0FE4F189-A9E7-45B9-A2DA-C624A5C79D3B}" type="sibTrans" cxnId="{9678DC93-3E7D-42EF-A641-78565C1D92B5}">
      <dgm:prSet/>
      <dgm:spPr/>
      <dgm:t>
        <a:bodyPr/>
        <a:lstStyle/>
        <a:p>
          <a:endParaRPr lang="en-PK"/>
        </a:p>
      </dgm:t>
    </dgm:pt>
    <dgm:pt modelId="{FC8556CA-7A60-43E4-B2AE-03D913122EE8}">
      <dgm:prSet phldrT="[Text]" custT="1"/>
      <dgm:spPr/>
      <dgm:t>
        <a:bodyPr/>
        <a:lstStyle/>
        <a:p>
          <a:r>
            <a:rPr lang="en-US" sz="1000" dirty="0"/>
            <a:t>Receipt</a:t>
          </a:r>
        </a:p>
        <a:p>
          <a:r>
            <a:rPr lang="en-US" sz="1000" dirty="0"/>
            <a:t>4.2</a:t>
          </a:r>
          <a:endParaRPr lang="en-PK" sz="1000" dirty="0"/>
        </a:p>
      </dgm:t>
    </dgm:pt>
    <dgm:pt modelId="{6EE0626A-2A73-4145-B74D-5A7CF0F3A659}" type="parTrans" cxnId="{CD7D17B9-56BE-45E9-AA0E-374B1C43E4E8}">
      <dgm:prSet/>
      <dgm:spPr/>
      <dgm:t>
        <a:bodyPr/>
        <a:lstStyle/>
        <a:p>
          <a:endParaRPr lang="en-PK" sz="1000"/>
        </a:p>
      </dgm:t>
    </dgm:pt>
    <dgm:pt modelId="{2D4F0BEC-28EC-476F-A4D4-6AB00C563712}" type="sibTrans" cxnId="{CD7D17B9-56BE-45E9-AA0E-374B1C43E4E8}">
      <dgm:prSet/>
      <dgm:spPr/>
      <dgm:t>
        <a:bodyPr/>
        <a:lstStyle/>
        <a:p>
          <a:endParaRPr lang="en-PK"/>
        </a:p>
      </dgm:t>
    </dgm:pt>
    <dgm:pt modelId="{52E7D555-28E2-43DA-939C-849D016DE265}">
      <dgm:prSet phldrT="[Text]" custT="1"/>
      <dgm:spPr/>
      <dgm:t>
        <a:bodyPr/>
        <a:lstStyle/>
        <a:p>
          <a:r>
            <a:rPr lang="en-US" sz="1000" dirty="0"/>
            <a:t>Reject</a:t>
          </a:r>
        </a:p>
        <a:p>
          <a:r>
            <a:rPr lang="en-US" sz="1000" dirty="0"/>
            <a:t>4.3</a:t>
          </a:r>
          <a:endParaRPr lang="en-PK" sz="1000" dirty="0"/>
        </a:p>
      </dgm:t>
    </dgm:pt>
    <dgm:pt modelId="{E1E1BF65-1B41-49F7-B9BC-7E06F0EE175B}" type="parTrans" cxnId="{2298693D-8C13-4F10-A9C9-F1E7914BEF88}">
      <dgm:prSet/>
      <dgm:spPr/>
      <dgm:t>
        <a:bodyPr/>
        <a:lstStyle/>
        <a:p>
          <a:endParaRPr lang="en-PK" sz="1000"/>
        </a:p>
      </dgm:t>
    </dgm:pt>
    <dgm:pt modelId="{F64F36AF-C7F7-43D2-A20D-BAE6F927F4B5}" type="sibTrans" cxnId="{2298693D-8C13-4F10-A9C9-F1E7914BEF88}">
      <dgm:prSet/>
      <dgm:spPr/>
      <dgm:t>
        <a:bodyPr/>
        <a:lstStyle/>
        <a:p>
          <a:endParaRPr lang="en-PK"/>
        </a:p>
      </dgm:t>
    </dgm:pt>
    <dgm:pt modelId="{0BA6C70A-A2B7-4ADE-98E6-842D1C62F29D}">
      <dgm:prSet phldrT="[Text]" custT="1"/>
      <dgm:spPr/>
      <dgm:t>
        <a:bodyPr/>
        <a:lstStyle/>
        <a:p>
          <a:r>
            <a:rPr lang="en-US" sz="1000" dirty="0"/>
            <a:t>Transfer</a:t>
          </a:r>
        </a:p>
        <a:p>
          <a:r>
            <a:rPr lang="en-US" sz="1000" dirty="0"/>
            <a:t>4.4</a:t>
          </a:r>
          <a:endParaRPr lang="en-PK" sz="1000" dirty="0"/>
        </a:p>
      </dgm:t>
    </dgm:pt>
    <dgm:pt modelId="{EADA245D-7B34-45F5-846E-AAC5DC8AC191}" type="parTrans" cxnId="{BAC649C3-F0E3-4E57-9131-EBAF99C4F22C}">
      <dgm:prSet/>
      <dgm:spPr/>
      <dgm:t>
        <a:bodyPr/>
        <a:lstStyle/>
        <a:p>
          <a:endParaRPr lang="en-PK" sz="1000"/>
        </a:p>
      </dgm:t>
    </dgm:pt>
    <dgm:pt modelId="{653CF579-E668-45A7-BEF1-C29DCAB976E4}" type="sibTrans" cxnId="{BAC649C3-F0E3-4E57-9131-EBAF99C4F22C}">
      <dgm:prSet/>
      <dgm:spPr/>
      <dgm:t>
        <a:bodyPr/>
        <a:lstStyle/>
        <a:p>
          <a:endParaRPr lang="en-PK"/>
        </a:p>
      </dgm:t>
    </dgm:pt>
    <dgm:pt modelId="{054DBE19-BB5A-4BED-A36A-31AB0072602C}">
      <dgm:prSet phldrT="[Text]" custT="1"/>
      <dgm:spPr/>
      <dgm:t>
        <a:bodyPr/>
        <a:lstStyle/>
        <a:p>
          <a:r>
            <a:rPr lang="en-US" sz="1000" dirty="0"/>
            <a:t>Time Reporting</a:t>
          </a:r>
        </a:p>
        <a:p>
          <a:r>
            <a:rPr lang="en-US" sz="1000" dirty="0"/>
            <a:t>5.1</a:t>
          </a:r>
          <a:endParaRPr lang="en-PK" sz="1000" dirty="0"/>
        </a:p>
      </dgm:t>
    </dgm:pt>
    <dgm:pt modelId="{F2D4D2DB-4129-4CFA-B5F2-78659D045318}" type="parTrans" cxnId="{52B36837-6F85-421D-9789-2079CB299472}">
      <dgm:prSet/>
      <dgm:spPr/>
      <dgm:t>
        <a:bodyPr/>
        <a:lstStyle/>
        <a:p>
          <a:endParaRPr lang="en-PK" sz="1000"/>
        </a:p>
      </dgm:t>
    </dgm:pt>
    <dgm:pt modelId="{7B784531-BDBC-450E-8443-5C62AED76EB0}" type="sibTrans" cxnId="{52B36837-6F85-421D-9789-2079CB299472}">
      <dgm:prSet/>
      <dgm:spPr/>
      <dgm:t>
        <a:bodyPr/>
        <a:lstStyle/>
        <a:p>
          <a:endParaRPr lang="en-PK"/>
        </a:p>
      </dgm:t>
    </dgm:pt>
    <dgm:pt modelId="{F98C89A7-A598-403A-877A-192E12B1F82B}">
      <dgm:prSet phldrT="[Text]" custT="1"/>
      <dgm:spPr/>
      <dgm:t>
        <a:bodyPr/>
        <a:lstStyle/>
        <a:p>
          <a:r>
            <a:rPr lang="en-US" sz="1000" dirty="0"/>
            <a:t>Add / Delete</a:t>
          </a:r>
        </a:p>
        <a:p>
          <a:r>
            <a:rPr lang="en-US" sz="1000" dirty="0"/>
            <a:t>5.2</a:t>
          </a:r>
          <a:endParaRPr lang="en-PK" sz="1000" dirty="0"/>
        </a:p>
      </dgm:t>
    </dgm:pt>
    <dgm:pt modelId="{6AE58694-FB1D-4E1B-A2AA-673D14CE8D90}" type="parTrans" cxnId="{2C3C9E24-45A6-40DE-8BD7-616FF6E6C290}">
      <dgm:prSet/>
      <dgm:spPr/>
      <dgm:t>
        <a:bodyPr/>
        <a:lstStyle/>
        <a:p>
          <a:endParaRPr lang="en-PK" sz="1000"/>
        </a:p>
      </dgm:t>
    </dgm:pt>
    <dgm:pt modelId="{BAB6DEDF-4E3D-4908-8F6B-D78F654F15C4}" type="sibTrans" cxnId="{2C3C9E24-45A6-40DE-8BD7-616FF6E6C290}">
      <dgm:prSet/>
      <dgm:spPr/>
      <dgm:t>
        <a:bodyPr/>
        <a:lstStyle/>
        <a:p>
          <a:endParaRPr lang="en-PK"/>
        </a:p>
      </dgm:t>
    </dgm:pt>
    <dgm:pt modelId="{1814929F-943F-40C2-8DA6-D125B4CBEAFF}" type="pres">
      <dgm:prSet presAssocID="{0EC4C9B2-E0A5-4CA9-BAB9-A5B82A8F51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C902A25-58EE-4D6C-AB60-08060F0004C2}" type="pres">
      <dgm:prSet presAssocID="{BBF5316F-F78A-45D7-A7A9-43B5CAE7E012}" presName="hierRoot1" presStyleCnt="0">
        <dgm:presLayoutVars>
          <dgm:hierBranch val="init"/>
        </dgm:presLayoutVars>
      </dgm:prSet>
      <dgm:spPr/>
    </dgm:pt>
    <dgm:pt modelId="{4AEDA2E9-9ADA-4B9D-95A0-97C91B38FF91}" type="pres">
      <dgm:prSet presAssocID="{BBF5316F-F78A-45D7-A7A9-43B5CAE7E012}" presName="rootComposite1" presStyleCnt="0"/>
      <dgm:spPr/>
    </dgm:pt>
    <dgm:pt modelId="{34C325FF-E931-4E78-8238-2CD8662F476D}" type="pres">
      <dgm:prSet presAssocID="{BBF5316F-F78A-45D7-A7A9-43B5CAE7E012}" presName="rootText1" presStyleLbl="node0" presStyleIdx="0" presStyleCnt="1" custScaleX="156629" custScaleY="245236" custLinFactX="-142357" custLinFactNeighborX="-200000" custLinFactNeighborY="-68771">
        <dgm:presLayoutVars>
          <dgm:chPref val="3"/>
        </dgm:presLayoutVars>
      </dgm:prSet>
      <dgm:spPr/>
    </dgm:pt>
    <dgm:pt modelId="{E6CB3051-EDFB-4F3A-A759-D35933BCF4EE}" type="pres">
      <dgm:prSet presAssocID="{BBF5316F-F78A-45D7-A7A9-43B5CAE7E012}" presName="rootConnector1" presStyleLbl="node1" presStyleIdx="0" presStyleCnt="0"/>
      <dgm:spPr/>
    </dgm:pt>
    <dgm:pt modelId="{DB76ABCB-4B5C-49C4-8295-4E8F71683540}" type="pres">
      <dgm:prSet presAssocID="{BBF5316F-F78A-45D7-A7A9-43B5CAE7E012}" presName="hierChild2" presStyleCnt="0"/>
      <dgm:spPr/>
    </dgm:pt>
    <dgm:pt modelId="{99028272-7C9C-4405-955B-4DFABCC85067}" type="pres">
      <dgm:prSet presAssocID="{BB474531-4278-4DC8-946D-0099D62A9E8F}" presName="Name37" presStyleLbl="parChTrans1D2" presStyleIdx="0" presStyleCnt="5" custSzX="4652263" custSzY="1051586"/>
      <dgm:spPr/>
    </dgm:pt>
    <dgm:pt modelId="{FF64C642-F8BB-4BDE-A14F-8D870A73CBFB}" type="pres">
      <dgm:prSet presAssocID="{E71DBE58-7FFB-475A-A351-B6592ECA7DCC}" presName="hierRoot2" presStyleCnt="0">
        <dgm:presLayoutVars>
          <dgm:hierBranch/>
        </dgm:presLayoutVars>
      </dgm:prSet>
      <dgm:spPr/>
    </dgm:pt>
    <dgm:pt modelId="{25675912-5B97-4EE6-9D31-A83A78A917A8}" type="pres">
      <dgm:prSet presAssocID="{E71DBE58-7FFB-475A-A351-B6592ECA7DCC}" presName="rootComposite" presStyleCnt="0"/>
      <dgm:spPr/>
    </dgm:pt>
    <dgm:pt modelId="{023202DF-60D2-4BD2-8519-5136A8F8C556}" type="pres">
      <dgm:prSet presAssocID="{E71DBE58-7FFB-475A-A351-B6592ECA7DCC}" presName="rootText" presStyleLbl="node2" presStyleIdx="0" presStyleCnt="5" custScaleX="156629" custScaleY="245236">
        <dgm:presLayoutVars>
          <dgm:chPref val="3"/>
        </dgm:presLayoutVars>
      </dgm:prSet>
      <dgm:spPr/>
    </dgm:pt>
    <dgm:pt modelId="{58C01A12-8A7F-4CB3-ABAD-541C5CF3B64F}" type="pres">
      <dgm:prSet presAssocID="{E71DBE58-7FFB-475A-A351-B6592ECA7DCC}" presName="rootConnector" presStyleLbl="node2" presStyleIdx="0" presStyleCnt="5"/>
      <dgm:spPr/>
    </dgm:pt>
    <dgm:pt modelId="{5E45D938-DBB4-4DD9-842D-DED5E42783CB}" type="pres">
      <dgm:prSet presAssocID="{E71DBE58-7FFB-475A-A351-B6592ECA7DCC}" presName="hierChild4" presStyleCnt="0"/>
      <dgm:spPr/>
    </dgm:pt>
    <dgm:pt modelId="{347A36FB-40AA-4EAB-99B4-4BDD07F2028A}" type="pres">
      <dgm:prSet presAssocID="{9253E2A2-CB27-4EA1-9591-DE9C54A858D2}" presName="Name35" presStyleLbl="parChTrans1D3" presStyleIdx="0" presStyleCnt="15" custSzX="2203404" custSzY="3826677"/>
      <dgm:spPr/>
    </dgm:pt>
    <dgm:pt modelId="{9B8462FD-89D1-4A7B-8DC4-C894DD20DFA1}" type="pres">
      <dgm:prSet presAssocID="{00A749BB-7326-444E-9BA7-1810DAB39F9B}" presName="hierRoot2" presStyleCnt="0">
        <dgm:presLayoutVars>
          <dgm:hierBranch val="init"/>
        </dgm:presLayoutVars>
      </dgm:prSet>
      <dgm:spPr/>
    </dgm:pt>
    <dgm:pt modelId="{E9168671-BD05-4007-8C84-EC21B64B3ADE}" type="pres">
      <dgm:prSet presAssocID="{00A749BB-7326-444E-9BA7-1810DAB39F9B}" presName="rootComposite" presStyleCnt="0"/>
      <dgm:spPr/>
    </dgm:pt>
    <dgm:pt modelId="{7B2B0754-1FEA-4C64-B9B5-BB1F6705E09A}" type="pres">
      <dgm:prSet presAssocID="{00A749BB-7326-444E-9BA7-1810DAB39F9B}" presName="rootText" presStyleLbl="node3" presStyleIdx="0" presStyleCnt="15" custScaleX="156629" custScaleY="245236" custLinFactY="161091" custLinFactNeighborX="-201" custLinFactNeighborY="200000">
        <dgm:presLayoutVars>
          <dgm:chPref val="3"/>
        </dgm:presLayoutVars>
      </dgm:prSet>
      <dgm:spPr/>
    </dgm:pt>
    <dgm:pt modelId="{308FA313-6FBF-4BC4-9E84-42737884CC3B}" type="pres">
      <dgm:prSet presAssocID="{00A749BB-7326-444E-9BA7-1810DAB39F9B}" presName="rootConnector" presStyleLbl="node3" presStyleIdx="0" presStyleCnt="15"/>
      <dgm:spPr/>
    </dgm:pt>
    <dgm:pt modelId="{D5A70DCC-3D1D-4C17-A2AF-D8C0F50E25E4}" type="pres">
      <dgm:prSet presAssocID="{00A749BB-7326-444E-9BA7-1810DAB39F9B}" presName="hierChild4" presStyleCnt="0"/>
      <dgm:spPr/>
    </dgm:pt>
    <dgm:pt modelId="{FD8C98ED-B4FC-4ACF-8030-5582B014BA82}" type="pres">
      <dgm:prSet presAssocID="{00A749BB-7326-444E-9BA7-1810DAB39F9B}" presName="hierChild5" presStyleCnt="0"/>
      <dgm:spPr/>
    </dgm:pt>
    <dgm:pt modelId="{04ACC6E9-6E58-4554-9999-AA2F47119AAF}" type="pres">
      <dgm:prSet presAssocID="{D1479184-79E3-437F-B052-FD94EBF9ADC8}" presName="Name35" presStyleLbl="parChTrans1D3" presStyleIdx="1" presStyleCnt="15" custSzX="744157" custSzY="3826677"/>
      <dgm:spPr/>
    </dgm:pt>
    <dgm:pt modelId="{A7B65C33-5E3A-4339-B9AF-C13E99CA4F49}" type="pres">
      <dgm:prSet presAssocID="{7618CDC9-9D8E-481D-ABD9-0127619D6080}" presName="hierRoot2" presStyleCnt="0">
        <dgm:presLayoutVars>
          <dgm:hierBranch val="init"/>
        </dgm:presLayoutVars>
      </dgm:prSet>
      <dgm:spPr/>
    </dgm:pt>
    <dgm:pt modelId="{96719822-D955-4ED5-B4AA-5FC9A056E268}" type="pres">
      <dgm:prSet presAssocID="{7618CDC9-9D8E-481D-ABD9-0127619D6080}" presName="rootComposite" presStyleCnt="0"/>
      <dgm:spPr/>
    </dgm:pt>
    <dgm:pt modelId="{0F53FA44-84AB-4530-9D66-15F38814DA2C}" type="pres">
      <dgm:prSet presAssocID="{7618CDC9-9D8E-481D-ABD9-0127619D6080}" presName="rootText" presStyleLbl="node3" presStyleIdx="1" presStyleCnt="15" custScaleX="156629" custScaleY="245236" custLinFactY="161091" custLinFactNeighborX="-866" custLinFactNeighborY="200000">
        <dgm:presLayoutVars>
          <dgm:chPref val="3"/>
        </dgm:presLayoutVars>
      </dgm:prSet>
      <dgm:spPr/>
    </dgm:pt>
    <dgm:pt modelId="{3055477C-B0B6-454D-A377-53BE21C20A67}" type="pres">
      <dgm:prSet presAssocID="{7618CDC9-9D8E-481D-ABD9-0127619D6080}" presName="rootConnector" presStyleLbl="node3" presStyleIdx="1" presStyleCnt="15"/>
      <dgm:spPr/>
    </dgm:pt>
    <dgm:pt modelId="{5DD18095-2FB1-43EA-848D-F209DE9C73A0}" type="pres">
      <dgm:prSet presAssocID="{7618CDC9-9D8E-481D-ABD9-0127619D6080}" presName="hierChild4" presStyleCnt="0"/>
      <dgm:spPr/>
    </dgm:pt>
    <dgm:pt modelId="{B3D33E77-E7A7-4646-B8C9-2E7063D2D3B8}" type="pres">
      <dgm:prSet presAssocID="{7618CDC9-9D8E-481D-ABD9-0127619D6080}" presName="hierChild5" presStyleCnt="0"/>
      <dgm:spPr/>
    </dgm:pt>
    <dgm:pt modelId="{91D08556-5313-4AB6-B573-0D20E5EBBCC8}" type="pres">
      <dgm:prSet presAssocID="{D9D4F79A-9647-443E-982D-DD5CBA852718}" presName="Name35" presStyleLbl="parChTrans1D3" presStyleIdx="2" presStyleCnt="15" custSzX="733655" custSzY="3826677"/>
      <dgm:spPr/>
    </dgm:pt>
    <dgm:pt modelId="{E7E96837-BD47-4CFA-8710-6022C6D45A9C}" type="pres">
      <dgm:prSet presAssocID="{DD51B87B-5C9A-457E-B310-953A26CF976E}" presName="hierRoot2" presStyleCnt="0">
        <dgm:presLayoutVars>
          <dgm:hierBranch val="init"/>
        </dgm:presLayoutVars>
      </dgm:prSet>
      <dgm:spPr/>
    </dgm:pt>
    <dgm:pt modelId="{72DB8E5B-10B3-425B-8014-9DD8D7ADDFAA}" type="pres">
      <dgm:prSet presAssocID="{DD51B87B-5C9A-457E-B310-953A26CF976E}" presName="rootComposite" presStyleCnt="0"/>
      <dgm:spPr/>
    </dgm:pt>
    <dgm:pt modelId="{811F3665-BF49-4A63-A826-FB29EBDBC81F}" type="pres">
      <dgm:prSet presAssocID="{DD51B87B-5C9A-457E-B310-953A26CF976E}" presName="rootText" presStyleLbl="node3" presStyleIdx="2" presStyleCnt="15" custScaleX="156629" custScaleY="245236" custLinFactY="161091" custLinFactNeighborY="200000">
        <dgm:presLayoutVars>
          <dgm:chPref val="3"/>
        </dgm:presLayoutVars>
      </dgm:prSet>
      <dgm:spPr/>
    </dgm:pt>
    <dgm:pt modelId="{2F4D7938-5479-4E8A-958D-26EF4E5CD192}" type="pres">
      <dgm:prSet presAssocID="{DD51B87B-5C9A-457E-B310-953A26CF976E}" presName="rootConnector" presStyleLbl="node3" presStyleIdx="2" presStyleCnt="15"/>
      <dgm:spPr/>
    </dgm:pt>
    <dgm:pt modelId="{203D6355-6D1D-4DFC-A28A-2D23C2B669C5}" type="pres">
      <dgm:prSet presAssocID="{DD51B87B-5C9A-457E-B310-953A26CF976E}" presName="hierChild4" presStyleCnt="0"/>
      <dgm:spPr/>
    </dgm:pt>
    <dgm:pt modelId="{A38829F1-DA56-4C7A-8500-F17A77E37707}" type="pres">
      <dgm:prSet presAssocID="{DD51B87B-5C9A-457E-B310-953A26CF976E}" presName="hierChild5" presStyleCnt="0"/>
      <dgm:spPr/>
    </dgm:pt>
    <dgm:pt modelId="{759CC34E-1046-4317-BD49-D4DFA3707B70}" type="pres">
      <dgm:prSet presAssocID="{FC5FE104-20BE-45A5-8085-9D55F8716367}" presName="Name35" presStyleLbl="parChTrans1D3" presStyleIdx="3" presStyleCnt="15" custSzX="2200967" custSzY="3826677"/>
      <dgm:spPr/>
    </dgm:pt>
    <dgm:pt modelId="{A8CD7596-7E22-4380-A92C-97A1CF72A340}" type="pres">
      <dgm:prSet presAssocID="{8571E4B1-A1E4-4BD4-90F3-6733502B9585}" presName="hierRoot2" presStyleCnt="0">
        <dgm:presLayoutVars>
          <dgm:hierBranch val="init"/>
        </dgm:presLayoutVars>
      </dgm:prSet>
      <dgm:spPr/>
    </dgm:pt>
    <dgm:pt modelId="{68444360-66F0-47F7-B7BD-6F9934E80209}" type="pres">
      <dgm:prSet presAssocID="{8571E4B1-A1E4-4BD4-90F3-6733502B9585}" presName="rootComposite" presStyleCnt="0"/>
      <dgm:spPr/>
    </dgm:pt>
    <dgm:pt modelId="{498DC336-5231-4F6D-AE2D-1FB8EE87DA17}" type="pres">
      <dgm:prSet presAssocID="{8571E4B1-A1E4-4BD4-90F3-6733502B9585}" presName="rootText" presStyleLbl="node3" presStyleIdx="3" presStyleCnt="15" custScaleX="156629" custScaleY="245236" custLinFactY="161091" custLinFactNeighborY="200000">
        <dgm:presLayoutVars>
          <dgm:chPref val="3"/>
        </dgm:presLayoutVars>
      </dgm:prSet>
      <dgm:spPr/>
    </dgm:pt>
    <dgm:pt modelId="{9363E881-30A2-4D05-8EDD-AB24AFD25FF0}" type="pres">
      <dgm:prSet presAssocID="{8571E4B1-A1E4-4BD4-90F3-6733502B9585}" presName="rootConnector" presStyleLbl="node3" presStyleIdx="3" presStyleCnt="15"/>
      <dgm:spPr/>
    </dgm:pt>
    <dgm:pt modelId="{E37893E7-2038-4A0F-A02C-1E1D2E8174B0}" type="pres">
      <dgm:prSet presAssocID="{8571E4B1-A1E4-4BD4-90F3-6733502B9585}" presName="hierChild4" presStyleCnt="0"/>
      <dgm:spPr/>
    </dgm:pt>
    <dgm:pt modelId="{8C3A5026-7A59-40AC-825D-DFB7D7251D7C}" type="pres">
      <dgm:prSet presAssocID="{8571E4B1-A1E4-4BD4-90F3-6733502B9585}" presName="hierChild5" presStyleCnt="0"/>
      <dgm:spPr/>
    </dgm:pt>
    <dgm:pt modelId="{11A86171-CEB3-49C3-8A48-4B27410B354D}" type="pres">
      <dgm:prSet presAssocID="{E71DBE58-7FFB-475A-A351-B6592ECA7DCC}" presName="hierChild5" presStyleCnt="0"/>
      <dgm:spPr/>
    </dgm:pt>
    <dgm:pt modelId="{47A612A1-0D42-4183-A829-FA2B011622D7}" type="pres">
      <dgm:prSet presAssocID="{6F62260D-C194-4D56-814B-A20BF5A75E23}" presName="Name37" presStyleLbl="parChTrans1D2" presStyleIdx="1" presStyleCnt="5" custSzX="2608370" custSzY="1051586"/>
      <dgm:spPr/>
    </dgm:pt>
    <dgm:pt modelId="{46CC64D7-3A01-477D-AC10-4BE59ABD2AC3}" type="pres">
      <dgm:prSet presAssocID="{D9A91FED-3A9A-444F-82D8-3E5AE0A6B901}" presName="hierRoot2" presStyleCnt="0">
        <dgm:presLayoutVars>
          <dgm:hierBranch/>
        </dgm:presLayoutVars>
      </dgm:prSet>
      <dgm:spPr/>
    </dgm:pt>
    <dgm:pt modelId="{2C34B764-B841-46AD-829B-F15FA7C856ED}" type="pres">
      <dgm:prSet presAssocID="{D9A91FED-3A9A-444F-82D8-3E5AE0A6B901}" presName="rootComposite" presStyleCnt="0"/>
      <dgm:spPr/>
    </dgm:pt>
    <dgm:pt modelId="{BA80B6FE-F81D-4BD6-93D1-7EE9AF534738}" type="pres">
      <dgm:prSet presAssocID="{D9A91FED-3A9A-444F-82D8-3E5AE0A6B901}" presName="rootText" presStyleLbl="node2" presStyleIdx="1" presStyleCnt="5" custScaleX="156629" custScaleY="245236" custLinFactX="-100000" custLinFactNeighborX="-154953">
        <dgm:presLayoutVars>
          <dgm:chPref val="3"/>
        </dgm:presLayoutVars>
      </dgm:prSet>
      <dgm:spPr/>
    </dgm:pt>
    <dgm:pt modelId="{F2BACC90-12FE-4A4E-BAEA-87726570CE93}" type="pres">
      <dgm:prSet presAssocID="{D9A91FED-3A9A-444F-82D8-3E5AE0A6B901}" presName="rootConnector" presStyleLbl="node2" presStyleIdx="1" presStyleCnt="5"/>
      <dgm:spPr/>
    </dgm:pt>
    <dgm:pt modelId="{3D4BD85F-45C6-44EE-8BD7-1945C50EEFF6}" type="pres">
      <dgm:prSet presAssocID="{D9A91FED-3A9A-444F-82D8-3E5AE0A6B901}" presName="hierChild4" presStyleCnt="0"/>
      <dgm:spPr/>
    </dgm:pt>
    <dgm:pt modelId="{B34552AA-5E32-4043-8859-217BC1D4FF27}" type="pres">
      <dgm:prSet presAssocID="{89B5972D-011E-4E7C-9CE7-52FA714BAE36}" presName="Name35" presStyleLbl="parChTrans1D3" presStyleIdx="4" presStyleCnt="15" custSzX="1275057" custSzY="398720"/>
      <dgm:spPr/>
    </dgm:pt>
    <dgm:pt modelId="{3FAC9D9F-1466-4D0E-864E-74EC8116D6B8}" type="pres">
      <dgm:prSet presAssocID="{B39C5B1B-37D9-496F-A873-185BC0C47A72}" presName="hierRoot2" presStyleCnt="0">
        <dgm:presLayoutVars>
          <dgm:hierBranch val="init"/>
        </dgm:presLayoutVars>
      </dgm:prSet>
      <dgm:spPr/>
    </dgm:pt>
    <dgm:pt modelId="{9CA7CE9D-86F3-4F70-ABC2-D9F1EBA37E06}" type="pres">
      <dgm:prSet presAssocID="{B39C5B1B-37D9-496F-A873-185BC0C47A72}" presName="rootComposite" presStyleCnt="0"/>
      <dgm:spPr/>
    </dgm:pt>
    <dgm:pt modelId="{BA59F911-801C-4F3F-B4CA-AEE44FD104F6}" type="pres">
      <dgm:prSet presAssocID="{B39C5B1B-37D9-496F-A873-185BC0C47A72}" presName="rootText" presStyleLbl="node3" presStyleIdx="4" presStyleCnt="15" custScaleX="156629" custScaleY="245236" custLinFactX="-100000" custLinFactNeighborX="-139099">
        <dgm:presLayoutVars>
          <dgm:chPref val="3"/>
        </dgm:presLayoutVars>
      </dgm:prSet>
      <dgm:spPr/>
    </dgm:pt>
    <dgm:pt modelId="{81F9664D-0034-491B-95A3-0DF5C5B7C2F9}" type="pres">
      <dgm:prSet presAssocID="{B39C5B1B-37D9-496F-A873-185BC0C47A72}" presName="rootConnector" presStyleLbl="node3" presStyleIdx="4" presStyleCnt="15"/>
      <dgm:spPr/>
    </dgm:pt>
    <dgm:pt modelId="{78ACB026-158E-455D-BEE7-47C0F812D896}" type="pres">
      <dgm:prSet presAssocID="{B39C5B1B-37D9-496F-A873-185BC0C47A72}" presName="hierChild4" presStyleCnt="0"/>
      <dgm:spPr/>
    </dgm:pt>
    <dgm:pt modelId="{1CFB5DE3-735F-4AFF-A96E-AFF7C6396B63}" type="pres">
      <dgm:prSet presAssocID="{B39C5B1B-37D9-496F-A873-185BC0C47A72}" presName="hierChild5" presStyleCnt="0"/>
      <dgm:spPr/>
    </dgm:pt>
    <dgm:pt modelId="{A62B8A32-D533-4924-A3F8-FFEAAA3D0453}" type="pres">
      <dgm:prSet presAssocID="{51D68A27-4DA8-4449-AC84-72D159BA66D6}" presName="Name35" presStyleLbl="parChTrans1D3" presStyleIdx="5" presStyleCnt="15" custSzX="192254" custSzY="398720"/>
      <dgm:spPr/>
    </dgm:pt>
    <dgm:pt modelId="{20418DF0-BAE0-49C1-A9FF-11B44A64C107}" type="pres">
      <dgm:prSet presAssocID="{E0F26A04-E7E0-49CE-86BB-C9A0020D5B00}" presName="hierRoot2" presStyleCnt="0">
        <dgm:presLayoutVars>
          <dgm:hierBranch val="init"/>
        </dgm:presLayoutVars>
      </dgm:prSet>
      <dgm:spPr/>
    </dgm:pt>
    <dgm:pt modelId="{01A43CF5-CE12-48F4-9E65-E0109C427B89}" type="pres">
      <dgm:prSet presAssocID="{E0F26A04-E7E0-49CE-86BB-C9A0020D5B00}" presName="rootComposite" presStyleCnt="0"/>
      <dgm:spPr/>
    </dgm:pt>
    <dgm:pt modelId="{B6B86D94-2EDA-4CCD-AA74-BAEC7C885B21}" type="pres">
      <dgm:prSet presAssocID="{E0F26A04-E7E0-49CE-86BB-C9A0020D5B00}" presName="rootText" presStyleLbl="node3" presStyleIdx="5" presStyleCnt="15" custScaleX="156629" custScaleY="245236" custLinFactX="-100000" custLinFactNeighborX="-139099">
        <dgm:presLayoutVars>
          <dgm:chPref val="3"/>
        </dgm:presLayoutVars>
      </dgm:prSet>
      <dgm:spPr/>
    </dgm:pt>
    <dgm:pt modelId="{A2DA3532-DAC9-471A-91E4-C5272A03D7F2}" type="pres">
      <dgm:prSet presAssocID="{E0F26A04-E7E0-49CE-86BB-C9A0020D5B00}" presName="rootConnector" presStyleLbl="node3" presStyleIdx="5" presStyleCnt="15"/>
      <dgm:spPr/>
    </dgm:pt>
    <dgm:pt modelId="{10EFE779-1F1F-41B3-AE76-A15B21C203A8}" type="pres">
      <dgm:prSet presAssocID="{E0F26A04-E7E0-49CE-86BB-C9A0020D5B00}" presName="hierChild4" presStyleCnt="0"/>
      <dgm:spPr/>
    </dgm:pt>
    <dgm:pt modelId="{4A0DEFE1-9A77-492D-9740-29A07725D828}" type="pres">
      <dgm:prSet presAssocID="{E0F26A04-E7E0-49CE-86BB-C9A0020D5B00}" presName="hierChild5" presStyleCnt="0"/>
      <dgm:spPr/>
    </dgm:pt>
    <dgm:pt modelId="{F003E5FF-2C70-4863-8AD5-47CAD87B65FC}" type="pres">
      <dgm:prSet presAssocID="{6D688F19-5177-4637-845B-7799202F5465}" presName="Name35" presStyleLbl="parChTrans1D3" presStyleIdx="6" presStyleCnt="15" custSzX="1659565" custSzY="398720"/>
      <dgm:spPr/>
    </dgm:pt>
    <dgm:pt modelId="{0D06EFBA-4A12-443E-9DBC-03E7B8862DB8}" type="pres">
      <dgm:prSet presAssocID="{7AAC44CB-04E3-4579-BD01-58DC11A9AFF9}" presName="hierRoot2" presStyleCnt="0">
        <dgm:presLayoutVars>
          <dgm:hierBranch val="init"/>
        </dgm:presLayoutVars>
      </dgm:prSet>
      <dgm:spPr/>
    </dgm:pt>
    <dgm:pt modelId="{81755EFE-CC75-42D7-A138-2E9C99CAACDE}" type="pres">
      <dgm:prSet presAssocID="{7AAC44CB-04E3-4579-BD01-58DC11A9AFF9}" presName="rootComposite" presStyleCnt="0"/>
      <dgm:spPr/>
    </dgm:pt>
    <dgm:pt modelId="{36680D4D-E9C2-4E7D-B4C2-E5E4EDAE3E31}" type="pres">
      <dgm:prSet presAssocID="{7AAC44CB-04E3-4579-BD01-58DC11A9AFF9}" presName="rootText" presStyleLbl="node3" presStyleIdx="6" presStyleCnt="15" custScaleX="156629" custScaleY="245236" custLinFactX="-100000" custLinFactNeighborX="-139099">
        <dgm:presLayoutVars>
          <dgm:chPref val="3"/>
        </dgm:presLayoutVars>
      </dgm:prSet>
      <dgm:spPr/>
    </dgm:pt>
    <dgm:pt modelId="{FBA95D31-9A31-459B-9965-6BAAA674A5D2}" type="pres">
      <dgm:prSet presAssocID="{7AAC44CB-04E3-4579-BD01-58DC11A9AFF9}" presName="rootConnector" presStyleLbl="node3" presStyleIdx="6" presStyleCnt="15"/>
      <dgm:spPr/>
    </dgm:pt>
    <dgm:pt modelId="{F38CED0E-33BC-4FD9-8B84-987D0FE7E918}" type="pres">
      <dgm:prSet presAssocID="{7AAC44CB-04E3-4579-BD01-58DC11A9AFF9}" presName="hierChild4" presStyleCnt="0"/>
      <dgm:spPr/>
    </dgm:pt>
    <dgm:pt modelId="{3F741546-6B09-45AC-975E-35886C431023}" type="pres">
      <dgm:prSet presAssocID="{7AAC44CB-04E3-4579-BD01-58DC11A9AFF9}" presName="hierChild5" presStyleCnt="0"/>
      <dgm:spPr/>
    </dgm:pt>
    <dgm:pt modelId="{C111E31C-CE4F-47CC-A232-9C4CA39F37C2}" type="pres">
      <dgm:prSet presAssocID="{D9A91FED-3A9A-444F-82D8-3E5AE0A6B901}" presName="hierChild5" presStyleCnt="0"/>
      <dgm:spPr/>
    </dgm:pt>
    <dgm:pt modelId="{AF165339-5D68-442E-A46B-E67D46775D69}" type="pres">
      <dgm:prSet presAssocID="{F4B8DD17-0A19-402A-B815-7427C8697F5A}" presName="Name37" presStyleLbl="parChTrans1D2" presStyleIdx="2" presStyleCnt="5" custSzX="143221" custSzY="1081556"/>
      <dgm:spPr/>
    </dgm:pt>
    <dgm:pt modelId="{D833D596-6E51-468D-8EDC-EA52AC1A2FA4}" type="pres">
      <dgm:prSet presAssocID="{3E368705-2F55-4671-A452-9D7110E3905B}" presName="hierRoot2" presStyleCnt="0">
        <dgm:presLayoutVars>
          <dgm:hierBranch/>
        </dgm:presLayoutVars>
      </dgm:prSet>
      <dgm:spPr/>
    </dgm:pt>
    <dgm:pt modelId="{148E8F29-D2D9-44DC-B68A-D66BA9562340}" type="pres">
      <dgm:prSet presAssocID="{3E368705-2F55-4671-A452-9D7110E3905B}" presName="rootComposite" presStyleCnt="0"/>
      <dgm:spPr/>
    </dgm:pt>
    <dgm:pt modelId="{342EB863-588E-4E12-8512-049A1D5E23C2}" type="pres">
      <dgm:prSet presAssocID="{3E368705-2F55-4671-A452-9D7110E3905B}" presName="rootText" presStyleLbl="node2" presStyleIdx="2" presStyleCnt="5" custScaleX="156629" custScaleY="245236" custLinFactX="-141473" custLinFactNeighborX="-200000" custLinFactNeighborY="3157">
        <dgm:presLayoutVars>
          <dgm:chPref val="3"/>
        </dgm:presLayoutVars>
      </dgm:prSet>
      <dgm:spPr/>
    </dgm:pt>
    <dgm:pt modelId="{10CDCEC8-9902-4E72-8736-DB3EEEF39B65}" type="pres">
      <dgm:prSet presAssocID="{3E368705-2F55-4671-A452-9D7110E3905B}" presName="rootConnector" presStyleLbl="node2" presStyleIdx="2" presStyleCnt="5"/>
      <dgm:spPr/>
    </dgm:pt>
    <dgm:pt modelId="{A6EF578A-4664-4395-81CE-BAD1D4B42725}" type="pres">
      <dgm:prSet presAssocID="{3E368705-2F55-4671-A452-9D7110E3905B}" presName="hierChild4" presStyleCnt="0"/>
      <dgm:spPr/>
    </dgm:pt>
    <dgm:pt modelId="{DEAA1C8A-D406-4C8C-A1F8-1ED103E1E289}" type="pres">
      <dgm:prSet presAssocID="{6F351404-616D-464B-9FE3-4208CD9CBDFE}" presName="Name35" presStyleLbl="parChTrans1D3" presStyleIdx="7" presStyleCnt="15" custSzX="717345" custSzY="2108782"/>
      <dgm:spPr/>
    </dgm:pt>
    <dgm:pt modelId="{B5F5FED5-15A8-43C7-9A82-5E06059E96A7}" type="pres">
      <dgm:prSet presAssocID="{4447ECA7-8E8F-479B-8CCA-46ECA562E6DB}" presName="hierRoot2" presStyleCnt="0">
        <dgm:presLayoutVars>
          <dgm:hierBranch val="init"/>
        </dgm:presLayoutVars>
      </dgm:prSet>
      <dgm:spPr/>
    </dgm:pt>
    <dgm:pt modelId="{F68C0E72-80E9-41BC-8E96-2C9846B2FCA2}" type="pres">
      <dgm:prSet presAssocID="{4447ECA7-8E8F-479B-8CCA-46ECA562E6DB}" presName="rootComposite" presStyleCnt="0"/>
      <dgm:spPr/>
    </dgm:pt>
    <dgm:pt modelId="{E4C43200-78FE-4E73-8EF1-1A5A6B5FECA3}" type="pres">
      <dgm:prSet presAssocID="{4447ECA7-8E8F-479B-8CCA-46ECA562E6DB}" presName="rootText" presStyleLbl="node3" presStyleIdx="7" presStyleCnt="15" custScaleX="156629" custScaleY="245236" custLinFactX="-147834" custLinFactY="119845" custLinFactNeighborX="-200000" custLinFactNeighborY="200000">
        <dgm:presLayoutVars>
          <dgm:chPref val="3"/>
        </dgm:presLayoutVars>
      </dgm:prSet>
      <dgm:spPr/>
    </dgm:pt>
    <dgm:pt modelId="{D37C862A-EA3D-46DD-B47F-68B8C3D00558}" type="pres">
      <dgm:prSet presAssocID="{4447ECA7-8E8F-479B-8CCA-46ECA562E6DB}" presName="rootConnector" presStyleLbl="node3" presStyleIdx="7" presStyleCnt="15"/>
      <dgm:spPr/>
    </dgm:pt>
    <dgm:pt modelId="{ED4F3B73-33E3-4252-AE3E-E9C5584B7917}" type="pres">
      <dgm:prSet presAssocID="{4447ECA7-8E8F-479B-8CCA-46ECA562E6DB}" presName="hierChild4" presStyleCnt="0"/>
      <dgm:spPr/>
    </dgm:pt>
    <dgm:pt modelId="{880B6EC7-5CD5-4CA6-BF95-39FF104F166D}" type="pres">
      <dgm:prSet presAssocID="{4447ECA7-8E8F-479B-8CCA-46ECA562E6DB}" presName="hierChild5" presStyleCnt="0"/>
      <dgm:spPr/>
    </dgm:pt>
    <dgm:pt modelId="{C04A8C97-0F13-4863-BE7D-7B9E5A3A6E64}" type="pres">
      <dgm:prSet presAssocID="{958CDD19-94C2-4C68-B603-884740100DE3}" presName="Name35" presStyleLbl="parChTrans1D3" presStyleIdx="8" presStyleCnt="15" custSzX="749966" custSzY="2108782"/>
      <dgm:spPr/>
    </dgm:pt>
    <dgm:pt modelId="{D72DD9C5-FC8E-4DC3-94E6-B7A002D794E3}" type="pres">
      <dgm:prSet presAssocID="{87443B80-1FAE-4D36-861B-B2347C8FCF3B}" presName="hierRoot2" presStyleCnt="0">
        <dgm:presLayoutVars>
          <dgm:hierBranch val="init"/>
        </dgm:presLayoutVars>
      </dgm:prSet>
      <dgm:spPr/>
    </dgm:pt>
    <dgm:pt modelId="{08F26909-914D-4E1E-B285-72EEE9B5B3E7}" type="pres">
      <dgm:prSet presAssocID="{87443B80-1FAE-4D36-861B-B2347C8FCF3B}" presName="rootComposite" presStyleCnt="0"/>
      <dgm:spPr/>
    </dgm:pt>
    <dgm:pt modelId="{43387251-1577-4DEC-8DA7-4EE0958EE896}" type="pres">
      <dgm:prSet presAssocID="{87443B80-1FAE-4D36-861B-B2347C8FCF3B}" presName="rootText" presStyleLbl="node3" presStyleIdx="8" presStyleCnt="15" custScaleX="156629" custScaleY="245236" custLinFactX="-147834" custLinFactY="119845" custLinFactNeighborX="-200000" custLinFactNeighborY="200000">
        <dgm:presLayoutVars>
          <dgm:chPref val="3"/>
        </dgm:presLayoutVars>
      </dgm:prSet>
      <dgm:spPr/>
    </dgm:pt>
    <dgm:pt modelId="{05C6DFEF-F54A-4A7F-BE0F-F314035614D9}" type="pres">
      <dgm:prSet presAssocID="{87443B80-1FAE-4D36-861B-B2347C8FCF3B}" presName="rootConnector" presStyleLbl="node3" presStyleIdx="8" presStyleCnt="15"/>
      <dgm:spPr/>
    </dgm:pt>
    <dgm:pt modelId="{305F12A2-E997-4B2F-AE8C-C6A785270D53}" type="pres">
      <dgm:prSet presAssocID="{87443B80-1FAE-4D36-861B-B2347C8FCF3B}" presName="hierChild4" presStyleCnt="0"/>
      <dgm:spPr/>
    </dgm:pt>
    <dgm:pt modelId="{D5E96EC4-EE3C-42B3-881B-89E1B9308A38}" type="pres">
      <dgm:prSet presAssocID="{87443B80-1FAE-4D36-861B-B2347C8FCF3B}" presName="hierChild5" presStyleCnt="0"/>
      <dgm:spPr/>
    </dgm:pt>
    <dgm:pt modelId="{FE4C4497-52D7-48A0-A92E-1EB4FB1C3699}" type="pres">
      <dgm:prSet presAssocID="{3E368705-2F55-4671-A452-9D7110E3905B}" presName="hierChild5" presStyleCnt="0"/>
      <dgm:spPr/>
    </dgm:pt>
    <dgm:pt modelId="{B377B8D1-8741-41C7-B4E8-9DC7783D747F}" type="pres">
      <dgm:prSet presAssocID="{15DC82B5-E97B-4D67-B747-C358466E439C}" presName="Name37" presStyleLbl="parChTrans1D2" presStyleIdx="3" presStyleCnt="5" custSzX="3201528" custSzY="1051586"/>
      <dgm:spPr/>
    </dgm:pt>
    <dgm:pt modelId="{EEDEED5F-60CE-4302-990D-558F9B3CA06B}" type="pres">
      <dgm:prSet presAssocID="{B4057CEE-6202-4C54-9DED-9B169996EC62}" presName="hierRoot2" presStyleCnt="0">
        <dgm:presLayoutVars>
          <dgm:hierBranch/>
        </dgm:presLayoutVars>
      </dgm:prSet>
      <dgm:spPr/>
    </dgm:pt>
    <dgm:pt modelId="{2E0A9EC2-9F56-4B11-86D9-F942C8370953}" type="pres">
      <dgm:prSet presAssocID="{B4057CEE-6202-4C54-9DED-9B169996EC62}" presName="rootComposite" presStyleCnt="0"/>
      <dgm:spPr/>
    </dgm:pt>
    <dgm:pt modelId="{56089184-5D6E-48F0-9695-F2E066F4444C}" type="pres">
      <dgm:prSet presAssocID="{B4057CEE-6202-4C54-9DED-9B169996EC62}" presName="rootText" presStyleLbl="node2" presStyleIdx="3" presStyleCnt="5" custScaleX="156629" custScaleY="245236" custLinFactX="-200000" custLinFactNeighborX="-241347">
        <dgm:presLayoutVars>
          <dgm:chPref val="3"/>
        </dgm:presLayoutVars>
      </dgm:prSet>
      <dgm:spPr/>
    </dgm:pt>
    <dgm:pt modelId="{7884DCBD-4B15-4E4C-B460-625073BF2634}" type="pres">
      <dgm:prSet presAssocID="{B4057CEE-6202-4C54-9DED-9B169996EC62}" presName="rootConnector" presStyleLbl="node2" presStyleIdx="3" presStyleCnt="5"/>
      <dgm:spPr/>
    </dgm:pt>
    <dgm:pt modelId="{38982342-9240-4A2C-BD75-CCE0CEFCC57C}" type="pres">
      <dgm:prSet presAssocID="{B4057CEE-6202-4C54-9DED-9B169996EC62}" presName="hierChild4" presStyleCnt="0"/>
      <dgm:spPr/>
    </dgm:pt>
    <dgm:pt modelId="{C6E203A0-06F2-42FF-B20B-BC79F7F89E5B}" type="pres">
      <dgm:prSet presAssocID="{9CAE6A60-405B-4FFA-8B96-1531C66A5D43}" presName="Name35" presStyleLbl="parChTrans1D3" presStyleIdx="9" presStyleCnt="15" custSzX="2200967" custSzY="398720"/>
      <dgm:spPr/>
    </dgm:pt>
    <dgm:pt modelId="{E3BD627D-BA7B-41C9-AF9D-BC6FD8904CCF}" type="pres">
      <dgm:prSet presAssocID="{E8340AF6-541E-40DF-BE67-B537DC43FBF7}" presName="hierRoot2" presStyleCnt="0">
        <dgm:presLayoutVars>
          <dgm:hierBranch val="init"/>
        </dgm:presLayoutVars>
      </dgm:prSet>
      <dgm:spPr/>
    </dgm:pt>
    <dgm:pt modelId="{1C1B042E-01F2-421E-81E8-A865A1051BA7}" type="pres">
      <dgm:prSet presAssocID="{E8340AF6-541E-40DF-BE67-B537DC43FBF7}" presName="rootComposite" presStyleCnt="0"/>
      <dgm:spPr/>
    </dgm:pt>
    <dgm:pt modelId="{9DE3965B-1D7E-439D-A2D0-6A2BEFC0579A}" type="pres">
      <dgm:prSet presAssocID="{E8340AF6-541E-40DF-BE67-B537DC43FBF7}" presName="rootText" presStyleLbl="node3" presStyleIdx="9" presStyleCnt="15" custScaleX="156629" custScaleY="245236" custLinFactX="-200000" custLinFactNeighborX="-241347">
        <dgm:presLayoutVars>
          <dgm:chPref val="3"/>
        </dgm:presLayoutVars>
      </dgm:prSet>
      <dgm:spPr/>
    </dgm:pt>
    <dgm:pt modelId="{DAE534AC-C0E5-43DE-A8F1-568A780959BE}" type="pres">
      <dgm:prSet presAssocID="{E8340AF6-541E-40DF-BE67-B537DC43FBF7}" presName="rootConnector" presStyleLbl="node3" presStyleIdx="9" presStyleCnt="15"/>
      <dgm:spPr/>
    </dgm:pt>
    <dgm:pt modelId="{CDEC7342-52BC-4E5D-B9D2-C0C50751673A}" type="pres">
      <dgm:prSet presAssocID="{E8340AF6-541E-40DF-BE67-B537DC43FBF7}" presName="hierChild4" presStyleCnt="0"/>
      <dgm:spPr/>
    </dgm:pt>
    <dgm:pt modelId="{F5DA42A1-146C-42F0-8027-080B5FBCDE5B}" type="pres">
      <dgm:prSet presAssocID="{E8340AF6-541E-40DF-BE67-B537DC43FBF7}" presName="hierChild5" presStyleCnt="0"/>
      <dgm:spPr/>
    </dgm:pt>
    <dgm:pt modelId="{BD969A3E-9AE5-409A-8EE1-8F4785263CD5}" type="pres">
      <dgm:prSet presAssocID="{6EE0626A-2A73-4145-B74D-5A7CF0F3A659}" presName="Name35" presStyleLbl="parChTrans1D3" presStyleIdx="10" presStyleCnt="15" custSzX="733655" custSzY="398720"/>
      <dgm:spPr/>
    </dgm:pt>
    <dgm:pt modelId="{1BF81D40-3327-4832-9C70-EFA6827CB6B6}" type="pres">
      <dgm:prSet presAssocID="{FC8556CA-7A60-43E4-B2AE-03D913122EE8}" presName="hierRoot2" presStyleCnt="0">
        <dgm:presLayoutVars>
          <dgm:hierBranch val="init"/>
        </dgm:presLayoutVars>
      </dgm:prSet>
      <dgm:spPr/>
    </dgm:pt>
    <dgm:pt modelId="{16DB287F-C92C-40AC-A23E-61AB2D97C139}" type="pres">
      <dgm:prSet presAssocID="{FC8556CA-7A60-43E4-B2AE-03D913122EE8}" presName="rootComposite" presStyleCnt="0"/>
      <dgm:spPr/>
    </dgm:pt>
    <dgm:pt modelId="{03E0490D-017C-4F35-AE27-1E21B7E66EAD}" type="pres">
      <dgm:prSet presAssocID="{FC8556CA-7A60-43E4-B2AE-03D913122EE8}" presName="rootText" presStyleLbl="node3" presStyleIdx="10" presStyleCnt="15" custScaleX="156629" custScaleY="245236" custLinFactX="-200000" custLinFactNeighborX="-241347">
        <dgm:presLayoutVars>
          <dgm:chPref val="3"/>
        </dgm:presLayoutVars>
      </dgm:prSet>
      <dgm:spPr/>
    </dgm:pt>
    <dgm:pt modelId="{16EED23D-403B-4B39-BDC7-712863FBE372}" type="pres">
      <dgm:prSet presAssocID="{FC8556CA-7A60-43E4-B2AE-03D913122EE8}" presName="rootConnector" presStyleLbl="node3" presStyleIdx="10" presStyleCnt="15"/>
      <dgm:spPr/>
    </dgm:pt>
    <dgm:pt modelId="{613E1E9E-6FE9-477D-B28D-6C46BC7FFA7D}" type="pres">
      <dgm:prSet presAssocID="{FC8556CA-7A60-43E4-B2AE-03D913122EE8}" presName="hierChild4" presStyleCnt="0"/>
      <dgm:spPr/>
    </dgm:pt>
    <dgm:pt modelId="{FD17B9B7-8D44-4DDC-9E28-ED38003436CF}" type="pres">
      <dgm:prSet presAssocID="{FC8556CA-7A60-43E4-B2AE-03D913122EE8}" presName="hierChild5" presStyleCnt="0"/>
      <dgm:spPr/>
    </dgm:pt>
    <dgm:pt modelId="{64BA4CF7-35BA-4214-BEFE-FE785BD71BE2}" type="pres">
      <dgm:prSet presAssocID="{E1E1BF65-1B41-49F7-B9BC-7E06F0EE175B}" presName="Name35" presStyleLbl="parChTrans1D3" presStyleIdx="11" presStyleCnt="15" custSzX="733655" custSzY="398720"/>
      <dgm:spPr/>
    </dgm:pt>
    <dgm:pt modelId="{911CF303-1370-4721-BEE2-A8B8D6B7161E}" type="pres">
      <dgm:prSet presAssocID="{52E7D555-28E2-43DA-939C-849D016DE265}" presName="hierRoot2" presStyleCnt="0">
        <dgm:presLayoutVars>
          <dgm:hierBranch val="init"/>
        </dgm:presLayoutVars>
      </dgm:prSet>
      <dgm:spPr/>
    </dgm:pt>
    <dgm:pt modelId="{05A1BE6D-73E4-454F-8946-B1995C93935D}" type="pres">
      <dgm:prSet presAssocID="{52E7D555-28E2-43DA-939C-849D016DE265}" presName="rootComposite" presStyleCnt="0"/>
      <dgm:spPr/>
    </dgm:pt>
    <dgm:pt modelId="{CA41736F-FABE-4ABD-BF23-235B80A8399B}" type="pres">
      <dgm:prSet presAssocID="{52E7D555-28E2-43DA-939C-849D016DE265}" presName="rootText" presStyleLbl="node3" presStyleIdx="11" presStyleCnt="15" custScaleX="156629" custScaleY="245236" custLinFactX="-200000" custLinFactNeighborX="-241347">
        <dgm:presLayoutVars>
          <dgm:chPref val="3"/>
        </dgm:presLayoutVars>
      </dgm:prSet>
      <dgm:spPr/>
    </dgm:pt>
    <dgm:pt modelId="{0FE66474-2B9B-4E78-BC73-D96FED69D7EA}" type="pres">
      <dgm:prSet presAssocID="{52E7D555-28E2-43DA-939C-849D016DE265}" presName="rootConnector" presStyleLbl="node3" presStyleIdx="11" presStyleCnt="15"/>
      <dgm:spPr/>
    </dgm:pt>
    <dgm:pt modelId="{5A9F6318-4E0B-464E-841B-1569C6CFC8CF}" type="pres">
      <dgm:prSet presAssocID="{52E7D555-28E2-43DA-939C-849D016DE265}" presName="hierChild4" presStyleCnt="0"/>
      <dgm:spPr/>
    </dgm:pt>
    <dgm:pt modelId="{BFD4FEFF-0B12-40CF-83AB-778EC460862F}" type="pres">
      <dgm:prSet presAssocID="{52E7D555-28E2-43DA-939C-849D016DE265}" presName="hierChild5" presStyleCnt="0"/>
      <dgm:spPr/>
    </dgm:pt>
    <dgm:pt modelId="{56F5B358-32D8-44AD-89A5-2AD1E4E9D21D}" type="pres">
      <dgm:prSet presAssocID="{EADA245D-7B34-45F5-846E-AAC5DC8AC191}" presName="Name35" presStyleLbl="parChTrans1D3" presStyleIdx="12" presStyleCnt="15" custSzX="2160598" custSzY="398720"/>
      <dgm:spPr/>
    </dgm:pt>
    <dgm:pt modelId="{EAD7413A-A998-4CB2-BA78-08BC339A3285}" type="pres">
      <dgm:prSet presAssocID="{0BA6C70A-A2B7-4ADE-98E6-842D1C62F29D}" presName="hierRoot2" presStyleCnt="0">
        <dgm:presLayoutVars>
          <dgm:hierBranch val="init"/>
        </dgm:presLayoutVars>
      </dgm:prSet>
      <dgm:spPr/>
    </dgm:pt>
    <dgm:pt modelId="{BB9ACAB4-EE91-4900-B9DA-78E286084872}" type="pres">
      <dgm:prSet presAssocID="{0BA6C70A-A2B7-4ADE-98E6-842D1C62F29D}" presName="rootComposite" presStyleCnt="0"/>
      <dgm:spPr/>
    </dgm:pt>
    <dgm:pt modelId="{8F8824A3-6B55-4EA8-91C1-C9F793CB0668}" type="pres">
      <dgm:prSet presAssocID="{0BA6C70A-A2B7-4ADE-98E6-842D1C62F29D}" presName="rootText" presStyleLbl="node3" presStyleIdx="12" presStyleCnt="15" custScaleX="156629" custScaleY="245236" custLinFactX="-200000" custLinFactNeighborX="-244676">
        <dgm:presLayoutVars>
          <dgm:chPref val="3"/>
        </dgm:presLayoutVars>
      </dgm:prSet>
      <dgm:spPr/>
    </dgm:pt>
    <dgm:pt modelId="{30189C51-4D1A-494A-A402-9EF825BBAE4D}" type="pres">
      <dgm:prSet presAssocID="{0BA6C70A-A2B7-4ADE-98E6-842D1C62F29D}" presName="rootConnector" presStyleLbl="node3" presStyleIdx="12" presStyleCnt="15"/>
      <dgm:spPr/>
    </dgm:pt>
    <dgm:pt modelId="{53BD512E-A195-483B-843F-13DBF3F67E3F}" type="pres">
      <dgm:prSet presAssocID="{0BA6C70A-A2B7-4ADE-98E6-842D1C62F29D}" presName="hierChild4" presStyleCnt="0"/>
      <dgm:spPr/>
    </dgm:pt>
    <dgm:pt modelId="{6FDD51C4-4B0C-47B5-8018-B377F91325EB}" type="pres">
      <dgm:prSet presAssocID="{0BA6C70A-A2B7-4ADE-98E6-842D1C62F29D}" presName="hierChild5" presStyleCnt="0"/>
      <dgm:spPr/>
    </dgm:pt>
    <dgm:pt modelId="{F7E630C3-6E1C-407D-BE1D-5EEF03BEEEFE}" type="pres">
      <dgm:prSet presAssocID="{B4057CEE-6202-4C54-9DED-9B169996EC62}" presName="hierChild5" presStyleCnt="0"/>
      <dgm:spPr/>
    </dgm:pt>
    <dgm:pt modelId="{A7B20C03-5E06-44A3-85C4-61AD32404ADB}" type="pres">
      <dgm:prSet presAssocID="{6C1BFC36-D142-46EF-81D7-53912F0ED856}" presName="Name37" presStyleLbl="parChTrans1D2" presStyleIdx="4" presStyleCnt="5" custSzX="7037432" custSzY="1051586"/>
      <dgm:spPr/>
    </dgm:pt>
    <dgm:pt modelId="{1AAA82D6-D49C-431C-A331-D5092049B8D5}" type="pres">
      <dgm:prSet presAssocID="{2F9CC85E-5619-48AD-9073-F77462EBDD6E}" presName="hierRoot2" presStyleCnt="0">
        <dgm:presLayoutVars>
          <dgm:hierBranch/>
        </dgm:presLayoutVars>
      </dgm:prSet>
      <dgm:spPr/>
    </dgm:pt>
    <dgm:pt modelId="{81FDF4BF-3CF7-495B-9B96-FA81DE48075E}" type="pres">
      <dgm:prSet presAssocID="{2F9CC85E-5619-48AD-9073-F77462EBDD6E}" presName="rootComposite" presStyleCnt="0"/>
      <dgm:spPr/>
    </dgm:pt>
    <dgm:pt modelId="{7FE4E5FE-D7BF-49CF-9F17-89A42F32142E}" type="pres">
      <dgm:prSet presAssocID="{2F9CC85E-5619-48AD-9073-F77462EBDD6E}" presName="rootText" presStyleLbl="node2" presStyleIdx="4" presStyleCnt="5" custScaleX="156629" custScaleY="245236" custLinFactX="-200000" custLinFactNeighborX="-288024">
        <dgm:presLayoutVars>
          <dgm:chPref val="3"/>
        </dgm:presLayoutVars>
      </dgm:prSet>
      <dgm:spPr/>
    </dgm:pt>
    <dgm:pt modelId="{0FF0B3FB-B333-42DC-96A6-638311AD3914}" type="pres">
      <dgm:prSet presAssocID="{2F9CC85E-5619-48AD-9073-F77462EBDD6E}" presName="rootConnector" presStyleLbl="node2" presStyleIdx="4" presStyleCnt="5"/>
      <dgm:spPr/>
    </dgm:pt>
    <dgm:pt modelId="{A0EB8B5B-C047-454B-9F42-31A80A8F3642}" type="pres">
      <dgm:prSet presAssocID="{2F9CC85E-5619-48AD-9073-F77462EBDD6E}" presName="hierChild4" presStyleCnt="0"/>
      <dgm:spPr/>
    </dgm:pt>
    <dgm:pt modelId="{0040EFEC-73AF-4632-81E8-6F5889AF9E48}" type="pres">
      <dgm:prSet presAssocID="{F2D4D2DB-4129-4CFA-B5F2-78659D045318}" presName="Name35" presStyleLbl="parChTrans1D3" presStyleIdx="13" presStyleCnt="15" custSzX="733655" custSzY="2321813"/>
      <dgm:spPr/>
    </dgm:pt>
    <dgm:pt modelId="{F747163F-CDE4-4516-9D8B-724762EC1C0E}" type="pres">
      <dgm:prSet presAssocID="{054DBE19-BB5A-4BED-A36A-31AB0072602C}" presName="hierRoot2" presStyleCnt="0">
        <dgm:presLayoutVars>
          <dgm:hierBranch val="init"/>
        </dgm:presLayoutVars>
      </dgm:prSet>
      <dgm:spPr/>
    </dgm:pt>
    <dgm:pt modelId="{D3BA111E-7479-44BC-9960-B5D88D2C33D6}" type="pres">
      <dgm:prSet presAssocID="{054DBE19-BB5A-4BED-A36A-31AB0072602C}" presName="rootComposite" presStyleCnt="0"/>
      <dgm:spPr/>
    </dgm:pt>
    <dgm:pt modelId="{3C20EF43-B98F-4757-BD71-2A8395C5ED6B}" type="pres">
      <dgm:prSet presAssocID="{054DBE19-BB5A-4BED-A36A-31AB0072602C}" presName="rootText" presStyleLbl="node3" presStyleIdx="13" presStyleCnt="15" custScaleX="156629" custScaleY="245236" custLinFactX="-200000" custLinFactY="117103" custLinFactNeighborX="-288024" custLinFactNeighborY="200000">
        <dgm:presLayoutVars>
          <dgm:chPref val="3"/>
        </dgm:presLayoutVars>
      </dgm:prSet>
      <dgm:spPr/>
    </dgm:pt>
    <dgm:pt modelId="{9165B8A0-133C-4F45-BABF-B8AA1EB41082}" type="pres">
      <dgm:prSet presAssocID="{054DBE19-BB5A-4BED-A36A-31AB0072602C}" presName="rootConnector" presStyleLbl="node3" presStyleIdx="13" presStyleCnt="15"/>
      <dgm:spPr/>
    </dgm:pt>
    <dgm:pt modelId="{0818D3A8-E8C2-46E1-8F16-44F1443ED95B}" type="pres">
      <dgm:prSet presAssocID="{054DBE19-BB5A-4BED-A36A-31AB0072602C}" presName="hierChild4" presStyleCnt="0"/>
      <dgm:spPr/>
    </dgm:pt>
    <dgm:pt modelId="{FA8F6E80-427D-4EC3-9AF4-4175CFF5645C}" type="pres">
      <dgm:prSet presAssocID="{054DBE19-BB5A-4BED-A36A-31AB0072602C}" presName="hierChild5" presStyleCnt="0"/>
      <dgm:spPr/>
    </dgm:pt>
    <dgm:pt modelId="{771232ED-1847-4254-8B16-15960EAAABDD}" type="pres">
      <dgm:prSet presAssocID="{6AE58694-FB1D-4E1B-A2AA-673D14CE8D90}" presName="Name35" presStyleLbl="parChTrans1D3" presStyleIdx="14" presStyleCnt="15" custSzX="733655" custSzY="2321813"/>
      <dgm:spPr/>
    </dgm:pt>
    <dgm:pt modelId="{AD3E9154-1860-42B8-AC07-011910C43A60}" type="pres">
      <dgm:prSet presAssocID="{F98C89A7-A598-403A-877A-192E12B1F82B}" presName="hierRoot2" presStyleCnt="0">
        <dgm:presLayoutVars>
          <dgm:hierBranch val="init"/>
        </dgm:presLayoutVars>
      </dgm:prSet>
      <dgm:spPr/>
    </dgm:pt>
    <dgm:pt modelId="{023745B2-1A36-4BC8-A7E6-47A1289CCBCD}" type="pres">
      <dgm:prSet presAssocID="{F98C89A7-A598-403A-877A-192E12B1F82B}" presName="rootComposite" presStyleCnt="0"/>
      <dgm:spPr/>
    </dgm:pt>
    <dgm:pt modelId="{CC8BFD00-5D9A-4EB3-98D2-30419C85A94F}" type="pres">
      <dgm:prSet presAssocID="{F98C89A7-A598-403A-877A-192E12B1F82B}" presName="rootText" presStyleLbl="node3" presStyleIdx="14" presStyleCnt="15" custScaleX="156629" custScaleY="245236" custLinFactX="-200000" custLinFactY="117103" custLinFactNeighborX="-288024" custLinFactNeighborY="200000">
        <dgm:presLayoutVars>
          <dgm:chPref val="3"/>
        </dgm:presLayoutVars>
      </dgm:prSet>
      <dgm:spPr/>
    </dgm:pt>
    <dgm:pt modelId="{B1FC6572-7A2E-4598-83D9-A32DD54E5B7C}" type="pres">
      <dgm:prSet presAssocID="{F98C89A7-A598-403A-877A-192E12B1F82B}" presName="rootConnector" presStyleLbl="node3" presStyleIdx="14" presStyleCnt="15"/>
      <dgm:spPr/>
    </dgm:pt>
    <dgm:pt modelId="{DF305FE1-E51F-475E-BBEA-A25ACA9FCE7C}" type="pres">
      <dgm:prSet presAssocID="{F98C89A7-A598-403A-877A-192E12B1F82B}" presName="hierChild4" presStyleCnt="0"/>
      <dgm:spPr/>
    </dgm:pt>
    <dgm:pt modelId="{A2B45377-F9B4-4A7D-941E-07F616BEE4EC}" type="pres">
      <dgm:prSet presAssocID="{F98C89A7-A598-403A-877A-192E12B1F82B}" presName="hierChild5" presStyleCnt="0"/>
      <dgm:spPr/>
    </dgm:pt>
    <dgm:pt modelId="{861B3C0A-D36F-4408-9B37-557124C73251}" type="pres">
      <dgm:prSet presAssocID="{2F9CC85E-5619-48AD-9073-F77462EBDD6E}" presName="hierChild5" presStyleCnt="0"/>
      <dgm:spPr/>
    </dgm:pt>
    <dgm:pt modelId="{A5080108-10A7-43A5-A5AE-C6747015C1CB}" type="pres">
      <dgm:prSet presAssocID="{BBF5316F-F78A-45D7-A7A9-43B5CAE7E012}" presName="hierChild3" presStyleCnt="0"/>
      <dgm:spPr/>
    </dgm:pt>
  </dgm:ptLst>
  <dgm:cxnLst>
    <dgm:cxn modelId="{B34B1102-92C3-4684-9626-D1DD46088D6B}" type="presOf" srcId="{6AE58694-FB1D-4E1B-A2AA-673D14CE8D90}" destId="{771232ED-1847-4254-8B16-15960EAAABDD}" srcOrd="0" destOrd="0" presId="urn:microsoft.com/office/officeart/2005/8/layout/orgChart1"/>
    <dgm:cxn modelId="{032B600B-7363-4D9D-94FB-FCEA75FA83B8}" srcId="{E71DBE58-7FFB-475A-A351-B6592ECA7DCC}" destId="{8571E4B1-A1E4-4BD4-90F3-6733502B9585}" srcOrd="3" destOrd="0" parTransId="{FC5FE104-20BE-45A5-8085-9D55F8716367}" sibTransId="{FA6C5920-4B57-42F5-99E4-8B5F8101ACD0}"/>
    <dgm:cxn modelId="{E11DDD0C-8754-4EBC-93A5-A46E36DDD4B5}" type="presOf" srcId="{6C1BFC36-D142-46EF-81D7-53912F0ED856}" destId="{A7B20C03-5E06-44A3-85C4-61AD32404ADB}" srcOrd="0" destOrd="0" presId="urn:microsoft.com/office/officeart/2005/8/layout/orgChart1"/>
    <dgm:cxn modelId="{7D37BB0D-1FDB-43A4-9DA6-85612B7E42B8}" srcId="{D9A91FED-3A9A-444F-82D8-3E5AE0A6B901}" destId="{E0F26A04-E7E0-49CE-86BB-C9A0020D5B00}" srcOrd="1" destOrd="0" parTransId="{51D68A27-4DA8-4449-AC84-72D159BA66D6}" sibTransId="{3C9AD375-A07C-4B61-B5C4-302D20BBCF7B}"/>
    <dgm:cxn modelId="{0C149D0E-41B8-4E49-9001-2DADC05F1868}" type="presOf" srcId="{4447ECA7-8E8F-479B-8CCA-46ECA562E6DB}" destId="{D37C862A-EA3D-46DD-B47F-68B8C3D00558}" srcOrd="1" destOrd="0" presId="urn:microsoft.com/office/officeart/2005/8/layout/orgChart1"/>
    <dgm:cxn modelId="{4BA2A50E-08D2-4E2A-9D37-BB4ABB5BD432}" type="presOf" srcId="{2F9CC85E-5619-48AD-9073-F77462EBDD6E}" destId="{7FE4E5FE-D7BF-49CF-9F17-89A42F32142E}" srcOrd="0" destOrd="0" presId="urn:microsoft.com/office/officeart/2005/8/layout/orgChart1"/>
    <dgm:cxn modelId="{3F735813-2663-4E58-9428-3846A9B16F47}" type="presOf" srcId="{E0F26A04-E7E0-49CE-86BB-C9A0020D5B00}" destId="{A2DA3532-DAC9-471A-91E4-C5272A03D7F2}" srcOrd="1" destOrd="0" presId="urn:microsoft.com/office/officeart/2005/8/layout/orgChart1"/>
    <dgm:cxn modelId="{06B4DA14-12DC-4E46-8678-9407FC3EC61E}" srcId="{BBF5316F-F78A-45D7-A7A9-43B5CAE7E012}" destId="{B4057CEE-6202-4C54-9DED-9B169996EC62}" srcOrd="3" destOrd="0" parTransId="{15DC82B5-E97B-4D67-B747-C358466E439C}" sibTransId="{88996095-5F7D-4E72-A988-0B42590D2183}"/>
    <dgm:cxn modelId="{D344BF1F-10FA-4FF0-AE6F-D84E729CFD63}" type="presOf" srcId="{E8340AF6-541E-40DF-BE67-B537DC43FBF7}" destId="{9DE3965B-1D7E-439D-A2D0-6A2BEFC0579A}" srcOrd="0" destOrd="0" presId="urn:microsoft.com/office/officeart/2005/8/layout/orgChart1"/>
    <dgm:cxn modelId="{2C3C9E24-45A6-40DE-8BD7-616FF6E6C290}" srcId="{2F9CC85E-5619-48AD-9073-F77462EBDD6E}" destId="{F98C89A7-A598-403A-877A-192E12B1F82B}" srcOrd="1" destOrd="0" parTransId="{6AE58694-FB1D-4E1B-A2AA-673D14CE8D90}" sibTransId="{BAB6DEDF-4E3D-4908-8F6B-D78F654F15C4}"/>
    <dgm:cxn modelId="{5F316525-E935-45E3-A272-81BBA2FC19E2}" type="presOf" srcId="{6F351404-616D-464B-9FE3-4208CD9CBDFE}" destId="{DEAA1C8A-D406-4C8C-A1F8-1ED103E1E289}" srcOrd="0" destOrd="0" presId="urn:microsoft.com/office/officeart/2005/8/layout/orgChart1"/>
    <dgm:cxn modelId="{DDDADF27-BA53-4A45-B7FB-12B728E0E616}" type="presOf" srcId="{4447ECA7-8E8F-479B-8CCA-46ECA562E6DB}" destId="{E4C43200-78FE-4E73-8EF1-1A5A6B5FECA3}" srcOrd="0" destOrd="0" presId="urn:microsoft.com/office/officeart/2005/8/layout/orgChart1"/>
    <dgm:cxn modelId="{EF53C52D-CBAB-4FF0-AF9F-B92DCDF56C79}" type="presOf" srcId="{D1479184-79E3-437F-B052-FD94EBF9ADC8}" destId="{04ACC6E9-6E58-4554-9999-AA2F47119AAF}" srcOrd="0" destOrd="0" presId="urn:microsoft.com/office/officeart/2005/8/layout/orgChart1"/>
    <dgm:cxn modelId="{06512030-AF19-41DE-9D35-77FB3251B77A}" type="presOf" srcId="{DD51B87B-5C9A-457E-B310-953A26CF976E}" destId="{811F3665-BF49-4A63-A826-FB29EBDBC81F}" srcOrd="0" destOrd="0" presId="urn:microsoft.com/office/officeart/2005/8/layout/orgChart1"/>
    <dgm:cxn modelId="{E1D27F33-1581-4720-A1B9-1BF58E54E3A8}" srcId="{BBF5316F-F78A-45D7-A7A9-43B5CAE7E012}" destId="{E71DBE58-7FFB-475A-A351-B6592ECA7DCC}" srcOrd="0" destOrd="0" parTransId="{BB474531-4278-4DC8-946D-0099D62A9E8F}" sibTransId="{0B758B91-AE42-462F-9987-BC58039E49E5}"/>
    <dgm:cxn modelId="{88EFB234-A846-45C0-84D1-2EA9082C649E}" type="presOf" srcId="{15DC82B5-E97B-4D67-B747-C358466E439C}" destId="{B377B8D1-8741-41C7-B4E8-9DC7783D747F}" srcOrd="0" destOrd="0" presId="urn:microsoft.com/office/officeart/2005/8/layout/orgChart1"/>
    <dgm:cxn modelId="{1D506B36-3C82-424F-AE53-E45DF892E9E3}" srcId="{E71DBE58-7FFB-475A-A351-B6592ECA7DCC}" destId="{DD51B87B-5C9A-457E-B310-953A26CF976E}" srcOrd="2" destOrd="0" parTransId="{D9D4F79A-9647-443E-982D-DD5CBA852718}" sibTransId="{FE23A44B-74F0-48FD-A227-E9366E865E3E}"/>
    <dgm:cxn modelId="{52B36837-6F85-421D-9789-2079CB299472}" srcId="{2F9CC85E-5619-48AD-9073-F77462EBDD6E}" destId="{054DBE19-BB5A-4BED-A36A-31AB0072602C}" srcOrd="0" destOrd="0" parTransId="{F2D4D2DB-4129-4CFA-B5F2-78659D045318}" sibTransId="{7B784531-BDBC-450E-8443-5C62AED76EB0}"/>
    <dgm:cxn modelId="{0149EA3C-0695-441C-B2A8-82353AF08CF1}" srcId="{0EC4C9B2-E0A5-4CA9-BAB9-A5B82A8F5104}" destId="{BBF5316F-F78A-45D7-A7A9-43B5CAE7E012}" srcOrd="0" destOrd="0" parTransId="{E65DCB14-80BA-44E9-B162-1255A6C7B4DF}" sibTransId="{381918AE-2DD7-4405-80B8-CC2F5646F3F9}"/>
    <dgm:cxn modelId="{2298693D-8C13-4F10-A9C9-F1E7914BEF88}" srcId="{B4057CEE-6202-4C54-9DED-9B169996EC62}" destId="{52E7D555-28E2-43DA-939C-849D016DE265}" srcOrd="2" destOrd="0" parTransId="{E1E1BF65-1B41-49F7-B9BC-7E06F0EE175B}" sibTransId="{F64F36AF-C7F7-43D2-A20D-BAE6F927F4B5}"/>
    <dgm:cxn modelId="{BA253D3E-57CA-4030-8F41-833790D37611}" type="presOf" srcId="{00A749BB-7326-444E-9BA7-1810DAB39F9B}" destId="{308FA313-6FBF-4BC4-9E84-42737884CC3B}" srcOrd="1" destOrd="0" presId="urn:microsoft.com/office/officeart/2005/8/layout/orgChart1"/>
    <dgm:cxn modelId="{D77E9140-465E-4CF2-8553-53966E08F31B}" srcId="{BBF5316F-F78A-45D7-A7A9-43B5CAE7E012}" destId="{3E368705-2F55-4671-A452-9D7110E3905B}" srcOrd="2" destOrd="0" parTransId="{F4B8DD17-0A19-402A-B815-7427C8697F5A}" sibTransId="{B68E06AF-FC9E-43F0-8F8C-B2EE11257F35}"/>
    <dgm:cxn modelId="{B74D815D-D40B-484E-AF63-D222FA999148}" type="presOf" srcId="{9253E2A2-CB27-4EA1-9591-DE9C54A858D2}" destId="{347A36FB-40AA-4EAB-99B4-4BDD07F2028A}" srcOrd="0" destOrd="0" presId="urn:microsoft.com/office/officeart/2005/8/layout/orgChart1"/>
    <dgm:cxn modelId="{E62C915F-E6AD-42FB-83F1-9A6AC57E623D}" type="presOf" srcId="{3E368705-2F55-4671-A452-9D7110E3905B}" destId="{342EB863-588E-4E12-8512-049A1D5E23C2}" srcOrd="0" destOrd="0" presId="urn:microsoft.com/office/officeart/2005/8/layout/orgChart1"/>
    <dgm:cxn modelId="{EBCBA95F-E506-4F7A-9083-F847E63155BE}" srcId="{BBF5316F-F78A-45D7-A7A9-43B5CAE7E012}" destId="{D9A91FED-3A9A-444F-82D8-3E5AE0A6B901}" srcOrd="1" destOrd="0" parTransId="{6F62260D-C194-4D56-814B-A20BF5A75E23}" sibTransId="{6131AF00-CB6B-4C26-934D-59277B973191}"/>
    <dgm:cxn modelId="{0A753D62-ACAA-47A6-A5DA-E8A02586BDCF}" type="presOf" srcId="{0BA6C70A-A2B7-4ADE-98E6-842D1C62F29D}" destId="{8F8824A3-6B55-4EA8-91C1-C9F793CB0668}" srcOrd="0" destOrd="0" presId="urn:microsoft.com/office/officeart/2005/8/layout/orgChart1"/>
    <dgm:cxn modelId="{25934662-79AC-46CD-ABA8-663E936ACD92}" type="presOf" srcId="{87443B80-1FAE-4D36-861B-B2347C8FCF3B}" destId="{05C6DFEF-F54A-4A7F-BE0F-F314035614D9}" srcOrd="1" destOrd="0" presId="urn:microsoft.com/office/officeart/2005/8/layout/orgChart1"/>
    <dgm:cxn modelId="{921B3364-6655-46F1-9B5C-D20FBB2C2BA6}" type="presOf" srcId="{0EC4C9B2-E0A5-4CA9-BAB9-A5B82A8F5104}" destId="{1814929F-943F-40C2-8DA6-D125B4CBEAFF}" srcOrd="0" destOrd="0" presId="urn:microsoft.com/office/officeart/2005/8/layout/orgChart1"/>
    <dgm:cxn modelId="{85B09F47-83A6-4A37-9E73-2931BAE85A5E}" type="presOf" srcId="{F98C89A7-A598-403A-877A-192E12B1F82B}" destId="{CC8BFD00-5D9A-4EB3-98D2-30419C85A94F}" srcOrd="0" destOrd="0" presId="urn:microsoft.com/office/officeart/2005/8/layout/orgChart1"/>
    <dgm:cxn modelId="{F850F067-AE15-4DF6-A772-F697211358EC}" type="presOf" srcId="{BB474531-4278-4DC8-946D-0099D62A9E8F}" destId="{99028272-7C9C-4405-955B-4DFABCC85067}" srcOrd="0" destOrd="0" presId="urn:microsoft.com/office/officeart/2005/8/layout/orgChart1"/>
    <dgm:cxn modelId="{39089C48-861E-43D1-9D92-F7EB568E1FFB}" type="presOf" srcId="{6F62260D-C194-4D56-814B-A20BF5A75E23}" destId="{47A612A1-0D42-4183-A829-FA2B011622D7}" srcOrd="0" destOrd="0" presId="urn:microsoft.com/office/officeart/2005/8/layout/orgChart1"/>
    <dgm:cxn modelId="{13C8716B-64F7-46FB-858D-5FF222BA97EC}" type="presOf" srcId="{87443B80-1FAE-4D36-861B-B2347C8FCF3B}" destId="{43387251-1577-4DEC-8DA7-4EE0958EE896}" srcOrd="0" destOrd="0" presId="urn:microsoft.com/office/officeart/2005/8/layout/orgChart1"/>
    <dgm:cxn modelId="{8F5C154D-EA09-43BC-8B7D-A35F27ACE262}" type="presOf" srcId="{B4057CEE-6202-4C54-9DED-9B169996EC62}" destId="{7884DCBD-4B15-4E4C-B460-625073BF2634}" srcOrd="1" destOrd="0" presId="urn:microsoft.com/office/officeart/2005/8/layout/orgChart1"/>
    <dgm:cxn modelId="{81AD9F4E-F3E6-479E-83B4-431AA149E140}" type="presOf" srcId="{958CDD19-94C2-4C68-B603-884740100DE3}" destId="{C04A8C97-0F13-4863-BE7D-7B9E5A3A6E64}" srcOrd="0" destOrd="0" presId="urn:microsoft.com/office/officeart/2005/8/layout/orgChart1"/>
    <dgm:cxn modelId="{0EA0C74E-99EC-42AC-A71B-8652A04DC1A2}" type="presOf" srcId="{8571E4B1-A1E4-4BD4-90F3-6733502B9585}" destId="{9363E881-30A2-4D05-8EDD-AB24AFD25FF0}" srcOrd="1" destOrd="0" presId="urn:microsoft.com/office/officeart/2005/8/layout/orgChart1"/>
    <dgm:cxn modelId="{2A18C972-5CA5-4D13-934A-B1DD13B4FAA9}" type="presOf" srcId="{E71DBE58-7FFB-475A-A351-B6592ECA7DCC}" destId="{58C01A12-8A7F-4CB3-ABAD-541C5CF3B64F}" srcOrd="1" destOrd="0" presId="urn:microsoft.com/office/officeart/2005/8/layout/orgChart1"/>
    <dgm:cxn modelId="{4C0E5174-E18D-45EE-85F1-DC3982D9FE67}" type="presOf" srcId="{00A749BB-7326-444E-9BA7-1810DAB39F9B}" destId="{7B2B0754-1FEA-4C64-B9B5-BB1F6705E09A}" srcOrd="0" destOrd="0" presId="urn:microsoft.com/office/officeart/2005/8/layout/orgChart1"/>
    <dgm:cxn modelId="{52FD6756-0613-43DA-BA2F-F4563C52A976}" type="presOf" srcId="{E1E1BF65-1B41-49F7-B9BC-7E06F0EE175B}" destId="{64BA4CF7-35BA-4214-BEFE-FE785BD71BE2}" srcOrd="0" destOrd="0" presId="urn:microsoft.com/office/officeart/2005/8/layout/orgChart1"/>
    <dgm:cxn modelId="{4DD67876-0BCC-41D4-A820-FE4A19DD1867}" type="presOf" srcId="{FC8556CA-7A60-43E4-B2AE-03D913122EE8}" destId="{16EED23D-403B-4B39-BDC7-712863FBE372}" srcOrd="1" destOrd="0" presId="urn:microsoft.com/office/officeart/2005/8/layout/orgChart1"/>
    <dgm:cxn modelId="{CBB79579-ABB6-42C3-9022-D6DE439E5BD3}" type="presOf" srcId="{F98C89A7-A598-403A-877A-192E12B1F82B}" destId="{B1FC6572-7A2E-4598-83D9-A32DD54E5B7C}" srcOrd="1" destOrd="0" presId="urn:microsoft.com/office/officeart/2005/8/layout/orgChart1"/>
    <dgm:cxn modelId="{7C67BF59-C626-4CA6-9627-51B361D7CCBD}" type="presOf" srcId="{F4B8DD17-0A19-402A-B815-7427C8697F5A}" destId="{AF165339-5D68-442E-A46B-E67D46775D69}" srcOrd="0" destOrd="0" presId="urn:microsoft.com/office/officeart/2005/8/layout/orgChart1"/>
    <dgm:cxn modelId="{59D1277A-52E1-45F9-863B-74F9594D114F}" srcId="{3E368705-2F55-4671-A452-9D7110E3905B}" destId="{87443B80-1FAE-4D36-861B-B2347C8FCF3B}" srcOrd="1" destOrd="0" parTransId="{958CDD19-94C2-4C68-B603-884740100DE3}" sibTransId="{DCFF33F0-44F4-41F4-8756-F3046076AD35}"/>
    <dgm:cxn modelId="{3244467A-27DE-4837-8736-9C2FF09F620D}" srcId="{3E368705-2F55-4671-A452-9D7110E3905B}" destId="{4447ECA7-8E8F-479B-8CCA-46ECA562E6DB}" srcOrd="0" destOrd="0" parTransId="{6F351404-616D-464B-9FE3-4208CD9CBDFE}" sibTransId="{D3F312C6-64E8-43BE-BAA0-93396CFAFC65}"/>
    <dgm:cxn modelId="{F0DBBC82-7E93-4C07-AFB8-D1A1AA2A016E}" type="presOf" srcId="{BBF5316F-F78A-45D7-A7A9-43B5CAE7E012}" destId="{E6CB3051-EDFB-4F3A-A759-D35933BCF4EE}" srcOrd="1" destOrd="0" presId="urn:microsoft.com/office/officeart/2005/8/layout/orgChart1"/>
    <dgm:cxn modelId="{946DD08C-EAB4-4D08-A370-0683808BE86A}" type="presOf" srcId="{E71DBE58-7FFB-475A-A351-B6592ECA7DCC}" destId="{023202DF-60D2-4BD2-8519-5136A8F8C556}" srcOrd="0" destOrd="0" presId="urn:microsoft.com/office/officeart/2005/8/layout/orgChart1"/>
    <dgm:cxn modelId="{B65ADB8C-8235-460A-9FBB-130150D24BBD}" type="presOf" srcId="{FC5FE104-20BE-45A5-8085-9D55F8716367}" destId="{759CC34E-1046-4317-BD49-D4DFA3707B70}" srcOrd="0" destOrd="0" presId="urn:microsoft.com/office/officeart/2005/8/layout/orgChart1"/>
    <dgm:cxn modelId="{9678DC93-3E7D-42EF-A641-78565C1D92B5}" srcId="{B4057CEE-6202-4C54-9DED-9B169996EC62}" destId="{E8340AF6-541E-40DF-BE67-B537DC43FBF7}" srcOrd="0" destOrd="0" parTransId="{9CAE6A60-405B-4FFA-8B96-1531C66A5D43}" sibTransId="{0FE4F189-A9E7-45B9-A2DA-C624A5C79D3B}"/>
    <dgm:cxn modelId="{0FDD3A94-0B32-44EC-9683-147FC9689512}" type="presOf" srcId="{054DBE19-BB5A-4BED-A36A-31AB0072602C}" destId="{9165B8A0-133C-4F45-BABF-B8AA1EB41082}" srcOrd="1" destOrd="0" presId="urn:microsoft.com/office/officeart/2005/8/layout/orgChart1"/>
    <dgm:cxn modelId="{603A3D97-C638-48D2-82C0-AAA469375B65}" type="presOf" srcId="{D9A91FED-3A9A-444F-82D8-3E5AE0A6B901}" destId="{F2BACC90-12FE-4A4E-BAEA-87726570CE93}" srcOrd="1" destOrd="0" presId="urn:microsoft.com/office/officeart/2005/8/layout/orgChart1"/>
    <dgm:cxn modelId="{5A665697-ED6F-4603-BD09-CBE70E398A63}" type="presOf" srcId="{89B5972D-011E-4E7C-9CE7-52FA714BAE36}" destId="{B34552AA-5E32-4043-8859-217BC1D4FF27}" srcOrd="0" destOrd="0" presId="urn:microsoft.com/office/officeart/2005/8/layout/orgChart1"/>
    <dgm:cxn modelId="{E75DD398-74C7-4613-BB4F-05696D972297}" type="presOf" srcId="{B39C5B1B-37D9-496F-A873-185BC0C47A72}" destId="{81F9664D-0034-491B-95A3-0DF5C5B7C2F9}" srcOrd="1" destOrd="0" presId="urn:microsoft.com/office/officeart/2005/8/layout/orgChart1"/>
    <dgm:cxn modelId="{A2C47D9A-CEDB-4EAE-988A-5F8A24735E22}" srcId="{D9A91FED-3A9A-444F-82D8-3E5AE0A6B901}" destId="{7AAC44CB-04E3-4579-BD01-58DC11A9AFF9}" srcOrd="2" destOrd="0" parTransId="{6D688F19-5177-4637-845B-7799202F5465}" sibTransId="{A346A5E6-6D56-4DEB-8892-7E69FA5EA994}"/>
    <dgm:cxn modelId="{AC4DF39B-5A27-4BD1-9CAF-379E07508B28}" type="presOf" srcId="{0BA6C70A-A2B7-4ADE-98E6-842D1C62F29D}" destId="{30189C51-4D1A-494A-A402-9EF825BBAE4D}" srcOrd="1" destOrd="0" presId="urn:microsoft.com/office/officeart/2005/8/layout/orgChart1"/>
    <dgm:cxn modelId="{BFE0229C-699B-43EA-A7E6-92FD6AC9799C}" type="presOf" srcId="{8571E4B1-A1E4-4BD4-90F3-6733502B9585}" destId="{498DC336-5231-4F6D-AE2D-1FB8EE87DA17}" srcOrd="0" destOrd="0" presId="urn:microsoft.com/office/officeart/2005/8/layout/orgChart1"/>
    <dgm:cxn modelId="{E7F2BA9F-A9B5-4D9B-9BA4-4EE88A3CD153}" type="presOf" srcId="{E0F26A04-E7E0-49CE-86BB-C9A0020D5B00}" destId="{B6B86D94-2EDA-4CCD-AA74-BAEC7C885B21}" srcOrd="0" destOrd="0" presId="urn:microsoft.com/office/officeart/2005/8/layout/orgChart1"/>
    <dgm:cxn modelId="{F72865A3-9B25-40BE-A9A2-5DAB45B4B810}" type="presOf" srcId="{6D688F19-5177-4637-845B-7799202F5465}" destId="{F003E5FF-2C70-4863-8AD5-47CAD87B65FC}" srcOrd="0" destOrd="0" presId="urn:microsoft.com/office/officeart/2005/8/layout/orgChart1"/>
    <dgm:cxn modelId="{6E242FA4-5313-400B-8A0E-D1E408EB120C}" srcId="{E71DBE58-7FFB-475A-A351-B6592ECA7DCC}" destId="{7618CDC9-9D8E-481D-ABD9-0127619D6080}" srcOrd="1" destOrd="0" parTransId="{D1479184-79E3-437F-B052-FD94EBF9ADC8}" sibTransId="{F1B306CF-72F0-4D19-8A1B-8E0DBCD6C78F}"/>
    <dgm:cxn modelId="{AA5137A6-BB85-435F-8979-CF0284502772}" type="presOf" srcId="{7618CDC9-9D8E-481D-ABD9-0127619D6080}" destId="{3055477C-B0B6-454D-A377-53BE21C20A67}" srcOrd="1" destOrd="0" presId="urn:microsoft.com/office/officeart/2005/8/layout/orgChart1"/>
    <dgm:cxn modelId="{FBB49EA8-3F9B-401F-8F9E-C2E74F60F6A6}" type="presOf" srcId="{7AAC44CB-04E3-4579-BD01-58DC11A9AFF9}" destId="{FBA95D31-9A31-459B-9965-6BAAA674A5D2}" srcOrd="1" destOrd="0" presId="urn:microsoft.com/office/officeart/2005/8/layout/orgChart1"/>
    <dgm:cxn modelId="{CBCA5AB7-888D-4025-B9A5-148CB2DF3299}" type="presOf" srcId="{51D68A27-4DA8-4449-AC84-72D159BA66D6}" destId="{A62B8A32-D533-4924-A3F8-FFEAAA3D0453}" srcOrd="0" destOrd="0" presId="urn:microsoft.com/office/officeart/2005/8/layout/orgChart1"/>
    <dgm:cxn modelId="{CD7D17B9-56BE-45E9-AA0E-374B1C43E4E8}" srcId="{B4057CEE-6202-4C54-9DED-9B169996EC62}" destId="{FC8556CA-7A60-43E4-B2AE-03D913122EE8}" srcOrd="1" destOrd="0" parTransId="{6EE0626A-2A73-4145-B74D-5A7CF0F3A659}" sibTransId="{2D4F0BEC-28EC-476F-A4D4-6AB00C563712}"/>
    <dgm:cxn modelId="{1985BEBA-EC04-41C1-A65D-7A0F48BA9C16}" type="presOf" srcId="{E8340AF6-541E-40DF-BE67-B537DC43FBF7}" destId="{DAE534AC-C0E5-43DE-A8F1-568A780959BE}" srcOrd="1" destOrd="0" presId="urn:microsoft.com/office/officeart/2005/8/layout/orgChart1"/>
    <dgm:cxn modelId="{C54D7DC0-6E16-4236-A1EE-977A8071D679}" type="presOf" srcId="{7AAC44CB-04E3-4579-BD01-58DC11A9AFF9}" destId="{36680D4D-E9C2-4E7D-B4C2-E5E4EDAE3E31}" srcOrd="0" destOrd="0" presId="urn:microsoft.com/office/officeart/2005/8/layout/orgChart1"/>
    <dgm:cxn modelId="{E25F45C3-1FA3-4D6B-9F98-926AD4B0CA2C}" type="presOf" srcId="{3E368705-2F55-4671-A452-9D7110E3905B}" destId="{10CDCEC8-9902-4E72-8736-DB3EEEF39B65}" srcOrd="1" destOrd="0" presId="urn:microsoft.com/office/officeart/2005/8/layout/orgChart1"/>
    <dgm:cxn modelId="{BAC649C3-F0E3-4E57-9131-EBAF99C4F22C}" srcId="{B4057CEE-6202-4C54-9DED-9B169996EC62}" destId="{0BA6C70A-A2B7-4ADE-98E6-842D1C62F29D}" srcOrd="3" destOrd="0" parTransId="{EADA245D-7B34-45F5-846E-AAC5DC8AC191}" sibTransId="{653CF579-E668-45A7-BEF1-C29DCAB976E4}"/>
    <dgm:cxn modelId="{0B789CC3-EE21-4708-9C33-ADC6C3F61771}" srcId="{D9A91FED-3A9A-444F-82D8-3E5AE0A6B901}" destId="{B39C5B1B-37D9-496F-A873-185BC0C47A72}" srcOrd="0" destOrd="0" parTransId="{89B5972D-011E-4E7C-9CE7-52FA714BAE36}" sibTransId="{F6475D12-D695-4FB1-8793-94FC08A67F57}"/>
    <dgm:cxn modelId="{136A4FCA-0D24-4A17-96F3-95FFB4C5A404}" type="presOf" srcId="{B39C5B1B-37D9-496F-A873-185BC0C47A72}" destId="{BA59F911-801C-4F3F-B4CA-AEE44FD104F6}" srcOrd="0" destOrd="0" presId="urn:microsoft.com/office/officeart/2005/8/layout/orgChart1"/>
    <dgm:cxn modelId="{13BCDFCD-DE45-4DC2-9573-4FCCFB274CE4}" type="presOf" srcId="{D9D4F79A-9647-443E-982D-DD5CBA852718}" destId="{91D08556-5313-4AB6-B573-0D20E5EBBCC8}" srcOrd="0" destOrd="0" presId="urn:microsoft.com/office/officeart/2005/8/layout/orgChart1"/>
    <dgm:cxn modelId="{5AC43AD8-694F-437F-BA51-D07D518113AD}" srcId="{BBF5316F-F78A-45D7-A7A9-43B5CAE7E012}" destId="{2F9CC85E-5619-48AD-9073-F77462EBDD6E}" srcOrd="4" destOrd="0" parTransId="{6C1BFC36-D142-46EF-81D7-53912F0ED856}" sibTransId="{0EFC1515-45B5-45FB-809E-76570DCE7EF0}"/>
    <dgm:cxn modelId="{63A779D9-70BE-472C-A97F-60583DEC7DA6}" type="presOf" srcId="{52E7D555-28E2-43DA-939C-849D016DE265}" destId="{0FE66474-2B9B-4E78-BC73-D96FED69D7EA}" srcOrd="1" destOrd="0" presId="urn:microsoft.com/office/officeart/2005/8/layout/orgChart1"/>
    <dgm:cxn modelId="{1B158ADC-E04D-4213-B5AC-F387871B6E86}" type="presOf" srcId="{DD51B87B-5C9A-457E-B310-953A26CF976E}" destId="{2F4D7938-5479-4E8A-958D-26EF4E5CD192}" srcOrd="1" destOrd="0" presId="urn:microsoft.com/office/officeart/2005/8/layout/orgChart1"/>
    <dgm:cxn modelId="{B6973BDE-48A3-4989-8C21-977E3D66622E}" type="presOf" srcId="{BBF5316F-F78A-45D7-A7A9-43B5CAE7E012}" destId="{34C325FF-E931-4E78-8238-2CD8662F476D}" srcOrd="0" destOrd="0" presId="urn:microsoft.com/office/officeart/2005/8/layout/orgChart1"/>
    <dgm:cxn modelId="{A94E97DE-17BE-4B9A-98AE-2A83B789B860}" type="presOf" srcId="{B4057CEE-6202-4C54-9DED-9B169996EC62}" destId="{56089184-5D6E-48F0-9695-F2E066F4444C}" srcOrd="0" destOrd="0" presId="urn:microsoft.com/office/officeart/2005/8/layout/orgChart1"/>
    <dgm:cxn modelId="{B5C9B7E0-F58F-4DE1-9623-804392FDD5F0}" type="presOf" srcId="{2F9CC85E-5619-48AD-9073-F77462EBDD6E}" destId="{0FF0B3FB-B333-42DC-96A6-638311AD3914}" srcOrd="1" destOrd="0" presId="urn:microsoft.com/office/officeart/2005/8/layout/orgChart1"/>
    <dgm:cxn modelId="{662236E3-F4D3-44AE-82C8-E24EAC6B68B0}" type="presOf" srcId="{FC8556CA-7A60-43E4-B2AE-03D913122EE8}" destId="{03E0490D-017C-4F35-AE27-1E21B7E66EAD}" srcOrd="0" destOrd="0" presId="urn:microsoft.com/office/officeart/2005/8/layout/orgChart1"/>
    <dgm:cxn modelId="{30499EE6-D277-43A8-9B59-0E016F694462}" type="presOf" srcId="{D9A91FED-3A9A-444F-82D8-3E5AE0A6B901}" destId="{BA80B6FE-F81D-4BD6-93D1-7EE9AF534738}" srcOrd="0" destOrd="0" presId="urn:microsoft.com/office/officeart/2005/8/layout/orgChart1"/>
    <dgm:cxn modelId="{30555FE7-AAF0-4B73-9539-3ADBDF632759}" type="presOf" srcId="{7618CDC9-9D8E-481D-ABD9-0127619D6080}" destId="{0F53FA44-84AB-4530-9D66-15F38814DA2C}" srcOrd="0" destOrd="0" presId="urn:microsoft.com/office/officeart/2005/8/layout/orgChart1"/>
    <dgm:cxn modelId="{82ABB4E7-776B-43D4-AB92-324A60EB7AFA}" type="presOf" srcId="{EADA245D-7B34-45F5-846E-AAC5DC8AC191}" destId="{56F5B358-32D8-44AD-89A5-2AD1E4E9D21D}" srcOrd="0" destOrd="0" presId="urn:microsoft.com/office/officeart/2005/8/layout/orgChart1"/>
    <dgm:cxn modelId="{7C5FCCF0-36EB-4B26-8298-D3F382C81B7B}" type="presOf" srcId="{F2D4D2DB-4129-4CFA-B5F2-78659D045318}" destId="{0040EFEC-73AF-4632-81E8-6F5889AF9E48}" srcOrd="0" destOrd="0" presId="urn:microsoft.com/office/officeart/2005/8/layout/orgChart1"/>
    <dgm:cxn modelId="{A8A006F9-1DD6-4947-9FC5-5B9F00C90B5E}" srcId="{E71DBE58-7FFB-475A-A351-B6592ECA7DCC}" destId="{00A749BB-7326-444E-9BA7-1810DAB39F9B}" srcOrd="0" destOrd="0" parTransId="{9253E2A2-CB27-4EA1-9591-DE9C54A858D2}" sibTransId="{56ADD768-2ACE-49C6-A443-6C423EA8465B}"/>
    <dgm:cxn modelId="{6964BAFE-F984-45AA-8B81-57B5C57A4FE8}" type="presOf" srcId="{054DBE19-BB5A-4BED-A36A-31AB0072602C}" destId="{3C20EF43-B98F-4757-BD71-2A8395C5ED6B}" srcOrd="0" destOrd="0" presId="urn:microsoft.com/office/officeart/2005/8/layout/orgChart1"/>
    <dgm:cxn modelId="{89E93AFF-91E3-452A-9C7D-26D8C9B8979C}" type="presOf" srcId="{9CAE6A60-405B-4FFA-8B96-1531C66A5D43}" destId="{C6E203A0-06F2-42FF-B20B-BC79F7F89E5B}" srcOrd="0" destOrd="0" presId="urn:microsoft.com/office/officeart/2005/8/layout/orgChart1"/>
    <dgm:cxn modelId="{3C6BAEFF-605D-49EA-83A8-C808D3734049}" type="presOf" srcId="{52E7D555-28E2-43DA-939C-849D016DE265}" destId="{CA41736F-FABE-4ABD-BF23-235B80A8399B}" srcOrd="0" destOrd="0" presId="urn:microsoft.com/office/officeart/2005/8/layout/orgChart1"/>
    <dgm:cxn modelId="{39ADD5FF-0428-4AEB-B2DD-FB54C3E5933D}" type="presOf" srcId="{6EE0626A-2A73-4145-B74D-5A7CF0F3A659}" destId="{BD969A3E-9AE5-409A-8EE1-8F4785263CD5}" srcOrd="0" destOrd="0" presId="urn:microsoft.com/office/officeart/2005/8/layout/orgChart1"/>
    <dgm:cxn modelId="{D41CB810-8AE6-4074-B00C-6D2350CF1749}" type="presParOf" srcId="{1814929F-943F-40C2-8DA6-D125B4CBEAFF}" destId="{5C902A25-58EE-4D6C-AB60-08060F0004C2}" srcOrd="0" destOrd="0" presId="urn:microsoft.com/office/officeart/2005/8/layout/orgChart1"/>
    <dgm:cxn modelId="{DE3A7D8B-4DD0-4FFD-9634-59C4BD229D96}" type="presParOf" srcId="{5C902A25-58EE-4D6C-AB60-08060F0004C2}" destId="{4AEDA2E9-9ADA-4B9D-95A0-97C91B38FF91}" srcOrd="0" destOrd="0" presId="urn:microsoft.com/office/officeart/2005/8/layout/orgChart1"/>
    <dgm:cxn modelId="{55BA7903-D5CD-451B-B14B-73A0369D79DD}" type="presParOf" srcId="{4AEDA2E9-9ADA-4B9D-95A0-97C91B38FF91}" destId="{34C325FF-E931-4E78-8238-2CD8662F476D}" srcOrd="0" destOrd="0" presId="urn:microsoft.com/office/officeart/2005/8/layout/orgChart1"/>
    <dgm:cxn modelId="{7636631F-2DFC-44FC-93D5-9473B5931CD1}" type="presParOf" srcId="{4AEDA2E9-9ADA-4B9D-95A0-97C91B38FF91}" destId="{E6CB3051-EDFB-4F3A-A759-D35933BCF4EE}" srcOrd="1" destOrd="0" presId="urn:microsoft.com/office/officeart/2005/8/layout/orgChart1"/>
    <dgm:cxn modelId="{11A88162-B905-4B8A-93B3-7F2CDADB83F5}" type="presParOf" srcId="{5C902A25-58EE-4D6C-AB60-08060F0004C2}" destId="{DB76ABCB-4B5C-49C4-8295-4E8F71683540}" srcOrd="1" destOrd="0" presId="urn:microsoft.com/office/officeart/2005/8/layout/orgChart1"/>
    <dgm:cxn modelId="{9DDD874C-8BB5-4E0A-B275-69393E56FDDE}" type="presParOf" srcId="{DB76ABCB-4B5C-49C4-8295-4E8F71683540}" destId="{99028272-7C9C-4405-955B-4DFABCC85067}" srcOrd="0" destOrd="0" presId="urn:microsoft.com/office/officeart/2005/8/layout/orgChart1"/>
    <dgm:cxn modelId="{88AE122B-C9AF-4F9F-86CD-D596291FFDAE}" type="presParOf" srcId="{DB76ABCB-4B5C-49C4-8295-4E8F71683540}" destId="{FF64C642-F8BB-4BDE-A14F-8D870A73CBFB}" srcOrd="1" destOrd="0" presId="urn:microsoft.com/office/officeart/2005/8/layout/orgChart1"/>
    <dgm:cxn modelId="{8AA24CFD-CAE9-44A5-B9A0-A593D5F25384}" type="presParOf" srcId="{FF64C642-F8BB-4BDE-A14F-8D870A73CBFB}" destId="{25675912-5B97-4EE6-9D31-A83A78A917A8}" srcOrd="0" destOrd="0" presId="urn:microsoft.com/office/officeart/2005/8/layout/orgChart1"/>
    <dgm:cxn modelId="{B921F470-713D-4B39-A5FF-92FB3C1149DF}" type="presParOf" srcId="{25675912-5B97-4EE6-9D31-A83A78A917A8}" destId="{023202DF-60D2-4BD2-8519-5136A8F8C556}" srcOrd="0" destOrd="0" presId="urn:microsoft.com/office/officeart/2005/8/layout/orgChart1"/>
    <dgm:cxn modelId="{3E449D5E-2C3D-474C-80F4-4D58A23167E7}" type="presParOf" srcId="{25675912-5B97-4EE6-9D31-A83A78A917A8}" destId="{58C01A12-8A7F-4CB3-ABAD-541C5CF3B64F}" srcOrd="1" destOrd="0" presId="urn:microsoft.com/office/officeart/2005/8/layout/orgChart1"/>
    <dgm:cxn modelId="{782D0E50-F996-4CBE-A55B-E5C94DF641DD}" type="presParOf" srcId="{FF64C642-F8BB-4BDE-A14F-8D870A73CBFB}" destId="{5E45D938-DBB4-4DD9-842D-DED5E42783CB}" srcOrd="1" destOrd="0" presId="urn:microsoft.com/office/officeart/2005/8/layout/orgChart1"/>
    <dgm:cxn modelId="{2C61E377-29FC-45F2-8011-AD8CB47ACA15}" type="presParOf" srcId="{5E45D938-DBB4-4DD9-842D-DED5E42783CB}" destId="{347A36FB-40AA-4EAB-99B4-4BDD07F2028A}" srcOrd="0" destOrd="0" presId="urn:microsoft.com/office/officeart/2005/8/layout/orgChart1"/>
    <dgm:cxn modelId="{BFA4F953-839B-4494-B964-D930DFE84ECC}" type="presParOf" srcId="{5E45D938-DBB4-4DD9-842D-DED5E42783CB}" destId="{9B8462FD-89D1-4A7B-8DC4-C894DD20DFA1}" srcOrd="1" destOrd="0" presId="urn:microsoft.com/office/officeart/2005/8/layout/orgChart1"/>
    <dgm:cxn modelId="{512442AA-8E8D-4DE3-85F3-B4002A97E267}" type="presParOf" srcId="{9B8462FD-89D1-4A7B-8DC4-C894DD20DFA1}" destId="{E9168671-BD05-4007-8C84-EC21B64B3ADE}" srcOrd="0" destOrd="0" presId="urn:microsoft.com/office/officeart/2005/8/layout/orgChart1"/>
    <dgm:cxn modelId="{B004372E-9C0B-403B-A3E3-B6075702AAB7}" type="presParOf" srcId="{E9168671-BD05-4007-8C84-EC21B64B3ADE}" destId="{7B2B0754-1FEA-4C64-B9B5-BB1F6705E09A}" srcOrd="0" destOrd="0" presId="urn:microsoft.com/office/officeart/2005/8/layout/orgChart1"/>
    <dgm:cxn modelId="{E37EB3BD-3C13-448D-BAC4-0971B5FCE6F5}" type="presParOf" srcId="{E9168671-BD05-4007-8C84-EC21B64B3ADE}" destId="{308FA313-6FBF-4BC4-9E84-42737884CC3B}" srcOrd="1" destOrd="0" presId="urn:microsoft.com/office/officeart/2005/8/layout/orgChart1"/>
    <dgm:cxn modelId="{AA0C533E-1EC6-4470-AD14-68974FE7D877}" type="presParOf" srcId="{9B8462FD-89D1-4A7B-8DC4-C894DD20DFA1}" destId="{D5A70DCC-3D1D-4C17-A2AF-D8C0F50E25E4}" srcOrd="1" destOrd="0" presId="urn:microsoft.com/office/officeart/2005/8/layout/orgChart1"/>
    <dgm:cxn modelId="{67AAD19F-255F-4479-A377-38C73F2C762C}" type="presParOf" srcId="{9B8462FD-89D1-4A7B-8DC4-C894DD20DFA1}" destId="{FD8C98ED-B4FC-4ACF-8030-5582B014BA82}" srcOrd="2" destOrd="0" presId="urn:microsoft.com/office/officeart/2005/8/layout/orgChart1"/>
    <dgm:cxn modelId="{5C05B60A-BA38-47FD-AE80-65BB90115462}" type="presParOf" srcId="{5E45D938-DBB4-4DD9-842D-DED5E42783CB}" destId="{04ACC6E9-6E58-4554-9999-AA2F47119AAF}" srcOrd="2" destOrd="0" presId="urn:microsoft.com/office/officeart/2005/8/layout/orgChart1"/>
    <dgm:cxn modelId="{B0A6DFA3-D05F-4CF8-BBBC-88A5D067F23B}" type="presParOf" srcId="{5E45D938-DBB4-4DD9-842D-DED5E42783CB}" destId="{A7B65C33-5E3A-4339-B9AF-C13E99CA4F49}" srcOrd="3" destOrd="0" presId="urn:microsoft.com/office/officeart/2005/8/layout/orgChart1"/>
    <dgm:cxn modelId="{63EFA438-1862-4910-A613-82776ED68E6C}" type="presParOf" srcId="{A7B65C33-5E3A-4339-B9AF-C13E99CA4F49}" destId="{96719822-D955-4ED5-B4AA-5FC9A056E268}" srcOrd="0" destOrd="0" presId="urn:microsoft.com/office/officeart/2005/8/layout/orgChart1"/>
    <dgm:cxn modelId="{96E3040A-5F36-4529-9B14-C3718F1A1C1A}" type="presParOf" srcId="{96719822-D955-4ED5-B4AA-5FC9A056E268}" destId="{0F53FA44-84AB-4530-9D66-15F38814DA2C}" srcOrd="0" destOrd="0" presId="urn:microsoft.com/office/officeart/2005/8/layout/orgChart1"/>
    <dgm:cxn modelId="{771C64E6-1845-462E-BA5A-A52FDC8F8BF3}" type="presParOf" srcId="{96719822-D955-4ED5-B4AA-5FC9A056E268}" destId="{3055477C-B0B6-454D-A377-53BE21C20A67}" srcOrd="1" destOrd="0" presId="urn:microsoft.com/office/officeart/2005/8/layout/orgChart1"/>
    <dgm:cxn modelId="{9130EF63-C371-4065-BAAA-A142D0A74020}" type="presParOf" srcId="{A7B65C33-5E3A-4339-B9AF-C13E99CA4F49}" destId="{5DD18095-2FB1-43EA-848D-F209DE9C73A0}" srcOrd="1" destOrd="0" presId="urn:microsoft.com/office/officeart/2005/8/layout/orgChart1"/>
    <dgm:cxn modelId="{988E9285-CC55-428A-A3C4-969C6B8174A5}" type="presParOf" srcId="{A7B65C33-5E3A-4339-B9AF-C13E99CA4F49}" destId="{B3D33E77-E7A7-4646-B8C9-2E7063D2D3B8}" srcOrd="2" destOrd="0" presId="urn:microsoft.com/office/officeart/2005/8/layout/orgChart1"/>
    <dgm:cxn modelId="{CF798AEA-3887-486E-AF3A-ADA5BACF20C6}" type="presParOf" srcId="{5E45D938-DBB4-4DD9-842D-DED5E42783CB}" destId="{91D08556-5313-4AB6-B573-0D20E5EBBCC8}" srcOrd="4" destOrd="0" presId="urn:microsoft.com/office/officeart/2005/8/layout/orgChart1"/>
    <dgm:cxn modelId="{DC65FAA5-3E3C-43A5-B14B-05D7DEBC2AB5}" type="presParOf" srcId="{5E45D938-DBB4-4DD9-842D-DED5E42783CB}" destId="{E7E96837-BD47-4CFA-8710-6022C6D45A9C}" srcOrd="5" destOrd="0" presId="urn:microsoft.com/office/officeart/2005/8/layout/orgChart1"/>
    <dgm:cxn modelId="{108BBB8D-E967-4B97-A11D-704C63350601}" type="presParOf" srcId="{E7E96837-BD47-4CFA-8710-6022C6D45A9C}" destId="{72DB8E5B-10B3-425B-8014-9DD8D7ADDFAA}" srcOrd="0" destOrd="0" presId="urn:microsoft.com/office/officeart/2005/8/layout/orgChart1"/>
    <dgm:cxn modelId="{FF974523-F3BF-4D1A-915C-13D4349C361D}" type="presParOf" srcId="{72DB8E5B-10B3-425B-8014-9DD8D7ADDFAA}" destId="{811F3665-BF49-4A63-A826-FB29EBDBC81F}" srcOrd="0" destOrd="0" presId="urn:microsoft.com/office/officeart/2005/8/layout/orgChart1"/>
    <dgm:cxn modelId="{4DFE008D-7937-4A73-86EB-3646C3AA9363}" type="presParOf" srcId="{72DB8E5B-10B3-425B-8014-9DD8D7ADDFAA}" destId="{2F4D7938-5479-4E8A-958D-26EF4E5CD192}" srcOrd="1" destOrd="0" presId="urn:microsoft.com/office/officeart/2005/8/layout/orgChart1"/>
    <dgm:cxn modelId="{BA484196-C4F9-41D2-90E4-EAB1C693762A}" type="presParOf" srcId="{E7E96837-BD47-4CFA-8710-6022C6D45A9C}" destId="{203D6355-6D1D-4DFC-A28A-2D23C2B669C5}" srcOrd="1" destOrd="0" presId="urn:microsoft.com/office/officeart/2005/8/layout/orgChart1"/>
    <dgm:cxn modelId="{2D848D56-1C0B-413F-9702-9676E81B7507}" type="presParOf" srcId="{E7E96837-BD47-4CFA-8710-6022C6D45A9C}" destId="{A38829F1-DA56-4C7A-8500-F17A77E37707}" srcOrd="2" destOrd="0" presId="urn:microsoft.com/office/officeart/2005/8/layout/orgChart1"/>
    <dgm:cxn modelId="{F953DFA1-8F0C-4EB2-8204-46FCE4D2CE9D}" type="presParOf" srcId="{5E45D938-DBB4-4DD9-842D-DED5E42783CB}" destId="{759CC34E-1046-4317-BD49-D4DFA3707B70}" srcOrd="6" destOrd="0" presId="urn:microsoft.com/office/officeart/2005/8/layout/orgChart1"/>
    <dgm:cxn modelId="{E27EFB1E-A1C6-486A-AF5C-806D0B12190D}" type="presParOf" srcId="{5E45D938-DBB4-4DD9-842D-DED5E42783CB}" destId="{A8CD7596-7E22-4380-A92C-97A1CF72A340}" srcOrd="7" destOrd="0" presId="urn:microsoft.com/office/officeart/2005/8/layout/orgChart1"/>
    <dgm:cxn modelId="{3F029766-EC02-43DB-8008-E3AF2DDFB4E1}" type="presParOf" srcId="{A8CD7596-7E22-4380-A92C-97A1CF72A340}" destId="{68444360-66F0-47F7-B7BD-6F9934E80209}" srcOrd="0" destOrd="0" presId="urn:microsoft.com/office/officeart/2005/8/layout/orgChart1"/>
    <dgm:cxn modelId="{8DE3386B-185A-487C-9365-232BF7052E6E}" type="presParOf" srcId="{68444360-66F0-47F7-B7BD-6F9934E80209}" destId="{498DC336-5231-4F6D-AE2D-1FB8EE87DA17}" srcOrd="0" destOrd="0" presId="urn:microsoft.com/office/officeart/2005/8/layout/orgChart1"/>
    <dgm:cxn modelId="{EFA08FD1-0A24-486F-B7B2-33E13ADBA12E}" type="presParOf" srcId="{68444360-66F0-47F7-B7BD-6F9934E80209}" destId="{9363E881-30A2-4D05-8EDD-AB24AFD25FF0}" srcOrd="1" destOrd="0" presId="urn:microsoft.com/office/officeart/2005/8/layout/orgChart1"/>
    <dgm:cxn modelId="{B8E8902E-43AE-4776-AFD8-7A2BFDFC5D08}" type="presParOf" srcId="{A8CD7596-7E22-4380-A92C-97A1CF72A340}" destId="{E37893E7-2038-4A0F-A02C-1E1D2E8174B0}" srcOrd="1" destOrd="0" presId="urn:microsoft.com/office/officeart/2005/8/layout/orgChart1"/>
    <dgm:cxn modelId="{0A9E3B5C-194F-4BB5-91D1-717603167752}" type="presParOf" srcId="{A8CD7596-7E22-4380-A92C-97A1CF72A340}" destId="{8C3A5026-7A59-40AC-825D-DFB7D7251D7C}" srcOrd="2" destOrd="0" presId="urn:microsoft.com/office/officeart/2005/8/layout/orgChart1"/>
    <dgm:cxn modelId="{37AEA757-9D9D-4013-ABE3-AE8C58909475}" type="presParOf" srcId="{FF64C642-F8BB-4BDE-A14F-8D870A73CBFB}" destId="{11A86171-CEB3-49C3-8A48-4B27410B354D}" srcOrd="2" destOrd="0" presId="urn:microsoft.com/office/officeart/2005/8/layout/orgChart1"/>
    <dgm:cxn modelId="{84E44B64-F615-40D0-8F69-053B2A1F5929}" type="presParOf" srcId="{DB76ABCB-4B5C-49C4-8295-4E8F71683540}" destId="{47A612A1-0D42-4183-A829-FA2B011622D7}" srcOrd="2" destOrd="0" presId="urn:microsoft.com/office/officeart/2005/8/layout/orgChart1"/>
    <dgm:cxn modelId="{BA3910BF-2744-489A-B3D8-B529CC2003A6}" type="presParOf" srcId="{DB76ABCB-4B5C-49C4-8295-4E8F71683540}" destId="{46CC64D7-3A01-477D-AC10-4BE59ABD2AC3}" srcOrd="3" destOrd="0" presId="urn:microsoft.com/office/officeart/2005/8/layout/orgChart1"/>
    <dgm:cxn modelId="{DE56BEAF-DFB4-4224-BBC8-FD54B4091F4A}" type="presParOf" srcId="{46CC64D7-3A01-477D-AC10-4BE59ABD2AC3}" destId="{2C34B764-B841-46AD-829B-F15FA7C856ED}" srcOrd="0" destOrd="0" presId="urn:microsoft.com/office/officeart/2005/8/layout/orgChart1"/>
    <dgm:cxn modelId="{B1964FD8-8DBC-43D0-AEDD-567C084195CA}" type="presParOf" srcId="{2C34B764-B841-46AD-829B-F15FA7C856ED}" destId="{BA80B6FE-F81D-4BD6-93D1-7EE9AF534738}" srcOrd="0" destOrd="0" presId="urn:microsoft.com/office/officeart/2005/8/layout/orgChart1"/>
    <dgm:cxn modelId="{533D5EAE-5497-4FE4-9B51-FB864145FE77}" type="presParOf" srcId="{2C34B764-B841-46AD-829B-F15FA7C856ED}" destId="{F2BACC90-12FE-4A4E-BAEA-87726570CE93}" srcOrd="1" destOrd="0" presId="urn:microsoft.com/office/officeart/2005/8/layout/orgChart1"/>
    <dgm:cxn modelId="{93CE1DF4-0AE7-4B70-B5CD-A61A7D3641F7}" type="presParOf" srcId="{46CC64D7-3A01-477D-AC10-4BE59ABD2AC3}" destId="{3D4BD85F-45C6-44EE-8BD7-1945C50EEFF6}" srcOrd="1" destOrd="0" presId="urn:microsoft.com/office/officeart/2005/8/layout/orgChart1"/>
    <dgm:cxn modelId="{2AB49443-826E-4ACD-8E93-A0249DE64A4C}" type="presParOf" srcId="{3D4BD85F-45C6-44EE-8BD7-1945C50EEFF6}" destId="{B34552AA-5E32-4043-8859-217BC1D4FF27}" srcOrd="0" destOrd="0" presId="urn:microsoft.com/office/officeart/2005/8/layout/orgChart1"/>
    <dgm:cxn modelId="{5E031022-4380-4528-AAAB-975CDE5D4E63}" type="presParOf" srcId="{3D4BD85F-45C6-44EE-8BD7-1945C50EEFF6}" destId="{3FAC9D9F-1466-4D0E-864E-74EC8116D6B8}" srcOrd="1" destOrd="0" presId="urn:microsoft.com/office/officeart/2005/8/layout/orgChart1"/>
    <dgm:cxn modelId="{80EB6A3B-E8A9-42F0-BA73-18F50AABCA46}" type="presParOf" srcId="{3FAC9D9F-1466-4D0E-864E-74EC8116D6B8}" destId="{9CA7CE9D-86F3-4F70-ABC2-D9F1EBA37E06}" srcOrd="0" destOrd="0" presId="urn:microsoft.com/office/officeart/2005/8/layout/orgChart1"/>
    <dgm:cxn modelId="{AD6E9E0D-AEEF-4A7F-A3E0-FC76B5E590F0}" type="presParOf" srcId="{9CA7CE9D-86F3-4F70-ABC2-D9F1EBA37E06}" destId="{BA59F911-801C-4F3F-B4CA-AEE44FD104F6}" srcOrd="0" destOrd="0" presId="urn:microsoft.com/office/officeart/2005/8/layout/orgChart1"/>
    <dgm:cxn modelId="{C33D436A-EE51-4098-AE4C-224E4DDD9E37}" type="presParOf" srcId="{9CA7CE9D-86F3-4F70-ABC2-D9F1EBA37E06}" destId="{81F9664D-0034-491B-95A3-0DF5C5B7C2F9}" srcOrd="1" destOrd="0" presId="urn:microsoft.com/office/officeart/2005/8/layout/orgChart1"/>
    <dgm:cxn modelId="{E7BEB506-CD0E-439D-8959-0E97A22B137C}" type="presParOf" srcId="{3FAC9D9F-1466-4D0E-864E-74EC8116D6B8}" destId="{78ACB026-158E-455D-BEE7-47C0F812D896}" srcOrd="1" destOrd="0" presId="urn:microsoft.com/office/officeart/2005/8/layout/orgChart1"/>
    <dgm:cxn modelId="{0BFFAEF5-29AD-4E6F-86D1-9FA3EF50CF73}" type="presParOf" srcId="{3FAC9D9F-1466-4D0E-864E-74EC8116D6B8}" destId="{1CFB5DE3-735F-4AFF-A96E-AFF7C6396B63}" srcOrd="2" destOrd="0" presId="urn:microsoft.com/office/officeart/2005/8/layout/orgChart1"/>
    <dgm:cxn modelId="{8DB64177-1C5F-44B6-BB78-FAE8D61E5ADD}" type="presParOf" srcId="{3D4BD85F-45C6-44EE-8BD7-1945C50EEFF6}" destId="{A62B8A32-D533-4924-A3F8-FFEAAA3D0453}" srcOrd="2" destOrd="0" presId="urn:microsoft.com/office/officeart/2005/8/layout/orgChart1"/>
    <dgm:cxn modelId="{A6150B1F-8676-48DB-B4E5-CF2C3C67B21D}" type="presParOf" srcId="{3D4BD85F-45C6-44EE-8BD7-1945C50EEFF6}" destId="{20418DF0-BAE0-49C1-A9FF-11B44A64C107}" srcOrd="3" destOrd="0" presId="urn:microsoft.com/office/officeart/2005/8/layout/orgChart1"/>
    <dgm:cxn modelId="{A16BD7A6-6F8A-477D-9DD5-4B2D15815335}" type="presParOf" srcId="{20418DF0-BAE0-49C1-A9FF-11B44A64C107}" destId="{01A43CF5-CE12-48F4-9E65-E0109C427B89}" srcOrd="0" destOrd="0" presId="urn:microsoft.com/office/officeart/2005/8/layout/orgChart1"/>
    <dgm:cxn modelId="{3B3386FA-4F21-4273-B75B-F9CB195C31B3}" type="presParOf" srcId="{01A43CF5-CE12-48F4-9E65-E0109C427B89}" destId="{B6B86D94-2EDA-4CCD-AA74-BAEC7C885B21}" srcOrd="0" destOrd="0" presId="urn:microsoft.com/office/officeart/2005/8/layout/orgChart1"/>
    <dgm:cxn modelId="{CE84316A-D06E-4938-9907-FF3038BB89A0}" type="presParOf" srcId="{01A43CF5-CE12-48F4-9E65-E0109C427B89}" destId="{A2DA3532-DAC9-471A-91E4-C5272A03D7F2}" srcOrd="1" destOrd="0" presId="urn:microsoft.com/office/officeart/2005/8/layout/orgChart1"/>
    <dgm:cxn modelId="{8D343A60-57AB-49A6-B38D-F181AC0D3A41}" type="presParOf" srcId="{20418DF0-BAE0-49C1-A9FF-11B44A64C107}" destId="{10EFE779-1F1F-41B3-AE76-A15B21C203A8}" srcOrd="1" destOrd="0" presId="urn:microsoft.com/office/officeart/2005/8/layout/orgChart1"/>
    <dgm:cxn modelId="{DE68AEC0-2701-41AD-B147-BC692E139C2C}" type="presParOf" srcId="{20418DF0-BAE0-49C1-A9FF-11B44A64C107}" destId="{4A0DEFE1-9A77-492D-9740-29A07725D828}" srcOrd="2" destOrd="0" presId="urn:microsoft.com/office/officeart/2005/8/layout/orgChart1"/>
    <dgm:cxn modelId="{C8390688-4817-48C4-9CEC-4001FE5194CF}" type="presParOf" srcId="{3D4BD85F-45C6-44EE-8BD7-1945C50EEFF6}" destId="{F003E5FF-2C70-4863-8AD5-47CAD87B65FC}" srcOrd="4" destOrd="0" presId="urn:microsoft.com/office/officeart/2005/8/layout/orgChart1"/>
    <dgm:cxn modelId="{AEC89160-5AA7-460B-B229-D35B8C2FE5FA}" type="presParOf" srcId="{3D4BD85F-45C6-44EE-8BD7-1945C50EEFF6}" destId="{0D06EFBA-4A12-443E-9DBC-03E7B8862DB8}" srcOrd="5" destOrd="0" presId="urn:microsoft.com/office/officeart/2005/8/layout/orgChart1"/>
    <dgm:cxn modelId="{313D0D9F-432F-47AA-A119-25404393E26E}" type="presParOf" srcId="{0D06EFBA-4A12-443E-9DBC-03E7B8862DB8}" destId="{81755EFE-CC75-42D7-A138-2E9C99CAACDE}" srcOrd="0" destOrd="0" presId="urn:microsoft.com/office/officeart/2005/8/layout/orgChart1"/>
    <dgm:cxn modelId="{95334146-C1C4-465C-8019-0A628CB9644E}" type="presParOf" srcId="{81755EFE-CC75-42D7-A138-2E9C99CAACDE}" destId="{36680D4D-E9C2-4E7D-B4C2-E5E4EDAE3E31}" srcOrd="0" destOrd="0" presId="urn:microsoft.com/office/officeart/2005/8/layout/orgChart1"/>
    <dgm:cxn modelId="{08170C82-E3FA-4AE6-BF1E-87E36E85E5A0}" type="presParOf" srcId="{81755EFE-CC75-42D7-A138-2E9C99CAACDE}" destId="{FBA95D31-9A31-459B-9965-6BAAA674A5D2}" srcOrd="1" destOrd="0" presId="urn:microsoft.com/office/officeart/2005/8/layout/orgChart1"/>
    <dgm:cxn modelId="{C3E678E7-5A40-4C8E-B3A1-1E7148C4284C}" type="presParOf" srcId="{0D06EFBA-4A12-443E-9DBC-03E7B8862DB8}" destId="{F38CED0E-33BC-4FD9-8B84-987D0FE7E918}" srcOrd="1" destOrd="0" presId="urn:microsoft.com/office/officeart/2005/8/layout/orgChart1"/>
    <dgm:cxn modelId="{440BDB1C-643C-4D69-B75B-CF20B91D4D30}" type="presParOf" srcId="{0D06EFBA-4A12-443E-9DBC-03E7B8862DB8}" destId="{3F741546-6B09-45AC-975E-35886C431023}" srcOrd="2" destOrd="0" presId="urn:microsoft.com/office/officeart/2005/8/layout/orgChart1"/>
    <dgm:cxn modelId="{979E2122-0F91-46CC-B674-2CBDB2FC3303}" type="presParOf" srcId="{46CC64D7-3A01-477D-AC10-4BE59ABD2AC3}" destId="{C111E31C-CE4F-47CC-A232-9C4CA39F37C2}" srcOrd="2" destOrd="0" presId="urn:microsoft.com/office/officeart/2005/8/layout/orgChart1"/>
    <dgm:cxn modelId="{68FB6953-6A9D-4E3E-88A1-4B460B4DCDDC}" type="presParOf" srcId="{DB76ABCB-4B5C-49C4-8295-4E8F71683540}" destId="{AF165339-5D68-442E-A46B-E67D46775D69}" srcOrd="4" destOrd="0" presId="urn:microsoft.com/office/officeart/2005/8/layout/orgChart1"/>
    <dgm:cxn modelId="{27651D86-3B60-46EB-9473-F42A967E2FD9}" type="presParOf" srcId="{DB76ABCB-4B5C-49C4-8295-4E8F71683540}" destId="{D833D596-6E51-468D-8EDC-EA52AC1A2FA4}" srcOrd="5" destOrd="0" presId="urn:microsoft.com/office/officeart/2005/8/layout/orgChart1"/>
    <dgm:cxn modelId="{61335F7F-7B19-471D-A3D0-ED8B6D3E4ACE}" type="presParOf" srcId="{D833D596-6E51-468D-8EDC-EA52AC1A2FA4}" destId="{148E8F29-D2D9-44DC-B68A-D66BA9562340}" srcOrd="0" destOrd="0" presId="urn:microsoft.com/office/officeart/2005/8/layout/orgChart1"/>
    <dgm:cxn modelId="{9779D297-2BC9-4AA3-A255-0C74943CF855}" type="presParOf" srcId="{148E8F29-D2D9-44DC-B68A-D66BA9562340}" destId="{342EB863-588E-4E12-8512-049A1D5E23C2}" srcOrd="0" destOrd="0" presId="urn:microsoft.com/office/officeart/2005/8/layout/orgChart1"/>
    <dgm:cxn modelId="{D863C345-6D85-44C2-9B8D-0E68CAC5FDAC}" type="presParOf" srcId="{148E8F29-D2D9-44DC-B68A-D66BA9562340}" destId="{10CDCEC8-9902-4E72-8736-DB3EEEF39B65}" srcOrd="1" destOrd="0" presId="urn:microsoft.com/office/officeart/2005/8/layout/orgChart1"/>
    <dgm:cxn modelId="{B9065E18-E541-44B8-82F0-ADFDD06F168B}" type="presParOf" srcId="{D833D596-6E51-468D-8EDC-EA52AC1A2FA4}" destId="{A6EF578A-4664-4395-81CE-BAD1D4B42725}" srcOrd="1" destOrd="0" presId="urn:microsoft.com/office/officeart/2005/8/layout/orgChart1"/>
    <dgm:cxn modelId="{802ED9FB-99CE-41A5-A459-046AEA1743C5}" type="presParOf" srcId="{A6EF578A-4664-4395-81CE-BAD1D4B42725}" destId="{DEAA1C8A-D406-4C8C-A1F8-1ED103E1E289}" srcOrd="0" destOrd="0" presId="urn:microsoft.com/office/officeart/2005/8/layout/orgChart1"/>
    <dgm:cxn modelId="{12EED87E-5F6C-4E75-B4AC-C02F4BA8E320}" type="presParOf" srcId="{A6EF578A-4664-4395-81CE-BAD1D4B42725}" destId="{B5F5FED5-15A8-43C7-9A82-5E06059E96A7}" srcOrd="1" destOrd="0" presId="urn:microsoft.com/office/officeart/2005/8/layout/orgChart1"/>
    <dgm:cxn modelId="{C2C912E3-609A-4663-905B-D2D29D42DB4A}" type="presParOf" srcId="{B5F5FED5-15A8-43C7-9A82-5E06059E96A7}" destId="{F68C0E72-80E9-41BC-8E96-2C9846B2FCA2}" srcOrd="0" destOrd="0" presId="urn:microsoft.com/office/officeart/2005/8/layout/orgChart1"/>
    <dgm:cxn modelId="{9B66FA4E-1FB7-4EF4-A658-75CE0F7C866B}" type="presParOf" srcId="{F68C0E72-80E9-41BC-8E96-2C9846B2FCA2}" destId="{E4C43200-78FE-4E73-8EF1-1A5A6B5FECA3}" srcOrd="0" destOrd="0" presId="urn:microsoft.com/office/officeart/2005/8/layout/orgChart1"/>
    <dgm:cxn modelId="{E99E02D4-0E26-4863-8D1E-B5FBD1717775}" type="presParOf" srcId="{F68C0E72-80E9-41BC-8E96-2C9846B2FCA2}" destId="{D37C862A-EA3D-46DD-B47F-68B8C3D00558}" srcOrd="1" destOrd="0" presId="urn:microsoft.com/office/officeart/2005/8/layout/orgChart1"/>
    <dgm:cxn modelId="{FD4B8E19-CBFC-4414-A7BF-2165E7BA5D1E}" type="presParOf" srcId="{B5F5FED5-15A8-43C7-9A82-5E06059E96A7}" destId="{ED4F3B73-33E3-4252-AE3E-E9C5584B7917}" srcOrd="1" destOrd="0" presId="urn:microsoft.com/office/officeart/2005/8/layout/orgChart1"/>
    <dgm:cxn modelId="{E874F7A9-9D73-43CF-8478-34195AAEE551}" type="presParOf" srcId="{B5F5FED5-15A8-43C7-9A82-5E06059E96A7}" destId="{880B6EC7-5CD5-4CA6-BF95-39FF104F166D}" srcOrd="2" destOrd="0" presId="urn:microsoft.com/office/officeart/2005/8/layout/orgChart1"/>
    <dgm:cxn modelId="{0EEE21E9-7147-4557-84D7-D3F0B993164F}" type="presParOf" srcId="{A6EF578A-4664-4395-81CE-BAD1D4B42725}" destId="{C04A8C97-0F13-4863-BE7D-7B9E5A3A6E64}" srcOrd="2" destOrd="0" presId="urn:microsoft.com/office/officeart/2005/8/layout/orgChart1"/>
    <dgm:cxn modelId="{E0536445-37E8-484A-8803-6529F73D0A2F}" type="presParOf" srcId="{A6EF578A-4664-4395-81CE-BAD1D4B42725}" destId="{D72DD9C5-FC8E-4DC3-94E6-B7A002D794E3}" srcOrd="3" destOrd="0" presId="urn:microsoft.com/office/officeart/2005/8/layout/orgChart1"/>
    <dgm:cxn modelId="{6C8702D3-D312-4653-A94F-4A18D4CFE88C}" type="presParOf" srcId="{D72DD9C5-FC8E-4DC3-94E6-B7A002D794E3}" destId="{08F26909-914D-4E1E-B285-72EEE9B5B3E7}" srcOrd="0" destOrd="0" presId="urn:microsoft.com/office/officeart/2005/8/layout/orgChart1"/>
    <dgm:cxn modelId="{BF314795-1137-4F74-87DA-494833DB78C2}" type="presParOf" srcId="{08F26909-914D-4E1E-B285-72EEE9B5B3E7}" destId="{43387251-1577-4DEC-8DA7-4EE0958EE896}" srcOrd="0" destOrd="0" presId="urn:microsoft.com/office/officeart/2005/8/layout/orgChart1"/>
    <dgm:cxn modelId="{256ED2D7-CD4D-4C20-BCF1-A01B2D5BC6B1}" type="presParOf" srcId="{08F26909-914D-4E1E-B285-72EEE9B5B3E7}" destId="{05C6DFEF-F54A-4A7F-BE0F-F314035614D9}" srcOrd="1" destOrd="0" presId="urn:microsoft.com/office/officeart/2005/8/layout/orgChart1"/>
    <dgm:cxn modelId="{F331D0C8-5AC2-4D0D-9C80-B5CE3272622E}" type="presParOf" srcId="{D72DD9C5-FC8E-4DC3-94E6-B7A002D794E3}" destId="{305F12A2-E997-4B2F-AE8C-C6A785270D53}" srcOrd="1" destOrd="0" presId="urn:microsoft.com/office/officeart/2005/8/layout/orgChart1"/>
    <dgm:cxn modelId="{5B746B13-25B6-4523-9FB2-FB271B3971F7}" type="presParOf" srcId="{D72DD9C5-FC8E-4DC3-94E6-B7A002D794E3}" destId="{D5E96EC4-EE3C-42B3-881B-89E1B9308A38}" srcOrd="2" destOrd="0" presId="urn:microsoft.com/office/officeart/2005/8/layout/orgChart1"/>
    <dgm:cxn modelId="{2AC6E556-5372-4A4A-BA96-1B3A99763E17}" type="presParOf" srcId="{D833D596-6E51-468D-8EDC-EA52AC1A2FA4}" destId="{FE4C4497-52D7-48A0-A92E-1EB4FB1C3699}" srcOrd="2" destOrd="0" presId="urn:microsoft.com/office/officeart/2005/8/layout/orgChart1"/>
    <dgm:cxn modelId="{013A004A-CA12-447F-BE59-753AD648EB47}" type="presParOf" srcId="{DB76ABCB-4B5C-49C4-8295-4E8F71683540}" destId="{B377B8D1-8741-41C7-B4E8-9DC7783D747F}" srcOrd="6" destOrd="0" presId="urn:microsoft.com/office/officeart/2005/8/layout/orgChart1"/>
    <dgm:cxn modelId="{BEB2D5A9-DD42-4990-B79F-8A561FA90046}" type="presParOf" srcId="{DB76ABCB-4B5C-49C4-8295-4E8F71683540}" destId="{EEDEED5F-60CE-4302-990D-558F9B3CA06B}" srcOrd="7" destOrd="0" presId="urn:microsoft.com/office/officeart/2005/8/layout/orgChart1"/>
    <dgm:cxn modelId="{F0D611BA-604E-4FA9-873E-B10F6492C03D}" type="presParOf" srcId="{EEDEED5F-60CE-4302-990D-558F9B3CA06B}" destId="{2E0A9EC2-9F56-4B11-86D9-F942C8370953}" srcOrd="0" destOrd="0" presId="urn:microsoft.com/office/officeart/2005/8/layout/orgChart1"/>
    <dgm:cxn modelId="{300FB40A-B1AC-45A0-9C61-C6B097587631}" type="presParOf" srcId="{2E0A9EC2-9F56-4B11-86D9-F942C8370953}" destId="{56089184-5D6E-48F0-9695-F2E066F4444C}" srcOrd="0" destOrd="0" presId="urn:microsoft.com/office/officeart/2005/8/layout/orgChart1"/>
    <dgm:cxn modelId="{25940C5F-39BE-45B1-923C-74F008396E25}" type="presParOf" srcId="{2E0A9EC2-9F56-4B11-86D9-F942C8370953}" destId="{7884DCBD-4B15-4E4C-B460-625073BF2634}" srcOrd="1" destOrd="0" presId="urn:microsoft.com/office/officeart/2005/8/layout/orgChart1"/>
    <dgm:cxn modelId="{65C26B48-3DB2-4A81-8E7C-1FF9BD06F48C}" type="presParOf" srcId="{EEDEED5F-60CE-4302-990D-558F9B3CA06B}" destId="{38982342-9240-4A2C-BD75-CCE0CEFCC57C}" srcOrd="1" destOrd="0" presId="urn:microsoft.com/office/officeart/2005/8/layout/orgChart1"/>
    <dgm:cxn modelId="{8332AFF4-FC39-4BF5-8FF3-4C1671A720FE}" type="presParOf" srcId="{38982342-9240-4A2C-BD75-CCE0CEFCC57C}" destId="{C6E203A0-06F2-42FF-B20B-BC79F7F89E5B}" srcOrd="0" destOrd="0" presId="urn:microsoft.com/office/officeart/2005/8/layout/orgChart1"/>
    <dgm:cxn modelId="{A562A445-5BBA-42FE-96DB-823B3D84721A}" type="presParOf" srcId="{38982342-9240-4A2C-BD75-CCE0CEFCC57C}" destId="{E3BD627D-BA7B-41C9-AF9D-BC6FD8904CCF}" srcOrd="1" destOrd="0" presId="urn:microsoft.com/office/officeart/2005/8/layout/orgChart1"/>
    <dgm:cxn modelId="{F0FA3A77-1873-4EF3-84F7-34C7DD1FE6E1}" type="presParOf" srcId="{E3BD627D-BA7B-41C9-AF9D-BC6FD8904CCF}" destId="{1C1B042E-01F2-421E-81E8-A865A1051BA7}" srcOrd="0" destOrd="0" presId="urn:microsoft.com/office/officeart/2005/8/layout/orgChart1"/>
    <dgm:cxn modelId="{AD96DEE4-33D9-48B6-8075-DFF9732EB7B1}" type="presParOf" srcId="{1C1B042E-01F2-421E-81E8-A865A1051BA7}" destId="{9DE3965B-1D7E-439D-A2D0-6A2BEFC0579A}" srcOrd="0" destOrd="0" presId="urn:microsoft.com/office/officeart/2005/8/layout/orgChart1"/>
    <dgm:cxn modelId="{CFB61C9B-4084-4BFB-94C8-5B6832788C13}" type="presParOf" srcId="{1C1B042E-01F2-421E-81E8-A865A1051BA7}" destId="{DAE534AC-C0E5-43DE-A8F1-568A780959BE}" srcOrd="1" destOrd="0" presId="urn:microsoft.com/office/officeart/2005/8/layout/orgChart1"/>
    <dgm:cxn modelId="{6C06D5C7-2130-4998-94B7-C43279B5CEFD}" type="presParOf" srcId="{E3BD627D-BA7B-41C9-AF9D-BC6FD8904CCF}" destId="{CDEC7342-52BC-4E5D-B9D2-C0C50751673A}" srcOrd="1" destOrd="0" presId="urn:microsoft.com/office/officeart/2005/8/layout/orgChart1"/>
    <dgm:cxn modelId="{FD4CC7F3-C667-4A0F-A267-021C1369AB94}" type="presParOf" srcId="{E3BD627D-BA7B-41C9-AF9D-BC6FD8904CCF}" destId="{F5DA42A1-146C-42F0-8027-080B5FBCDE5B}" srcOrd="2" destOrd="0" presId="urn:microsoft.com/office/officeart/2005/8/layout/orgChart1"/>
    <dgm:cxn modelId="{7C5335D9-5F6E-4B4A-BD61-67575C743369}" type="presParOf" srcId="{38982342-9240-4A2C-BD75-CCE0CEFCC57C}" destId="{BD969A3E-9AE5-409A-8EE1-8F4785263CD5}" srcOrd="2" destOrd="0" presId="urn:microsoft.com/office/officeart/2005/8/layout/orgChart1"/>
    <dgm:cxn modelId="{A95992A7-9D3C-496F-A502-D575F0897E4D}" type="presParOf" srcId="{38982342-9240-4A2C-BD75-CCE0CEFCC57C}" destId="{1BF81D40-3327-4832-9C70-EFA6827CB6B6}" srcOrd="3" destOrd="0" presId="urn:microsoft.com/office/officeart/2005/8/layout/orgChart1"/>
    <dgm:cxn modelId="{0A0A409F-3703-411C-B2B3-C960BAAB78E8}" type="presParOf" srcId="{1BF81D40-3327-4832-9C70-EFA6827CB6B6}" destId="{16DB287F-C92C-40AC-A23E-61AB2D97C139}" srcOrd="0" destOrd="0" presId="urn:microsoft.com/office/officeart/2005/8/layout/orgChart1"/>
    <dgm:cxn modelId="{FE69A897-C19E-4E9B-89D8-01855CC3810C}" type="presParOf" srcId="{16DB287F-C92C-40AC-A23E-61AB2D97C139}" destId="{03E0490D-017C-4F35-AE27-1E21B7E66EAD}" srcOrd="0" destOrd="0" presId="urn:microsoft.com/office/officeart/2005/8/layout/orgChart1"/>
    <dgm:cxn modelId="{9E0E692C-7453-410F-B9BC-1983C33FDE7C}" type="presParOf" srcId="{16DB287F-C92C-40AC-A23E-61AB2D97C139}" destId="{16EED23D-403B-4B39-BDC7-712863FBE372}" srcOrd="1" destOrd="0" presId="urn:microsoft.com/office/officeart/2005/8/layout/orgChart1"/>
    <dgm:cxn modelId="{35E44B48-8AF7-4930-9B3C-5D35BD1F9E30}" type="presParOf" srcId="{1BF81D40-3327-4832-9C70-EFA6827CB6B6}" destId="{613E1E9E-6FE9-477D-B28D-6C46BC7FFA7D}" srcOrd="1" destOrd="0" presId="urn:microsoft.com/office/officeart/2005/8/layout/orgChart1"/>
    <dgm:cxn modelId="{6AAAC9EF-6455-4FB3-9C5F-4ECE297D51BD}" type="presParOf" srcId="{1BF81D40-3327-4832-9C70-EFA6827CB6B6}" destId="{FD17B9B7-8D44-4DDC-9E28-ED38003436CF}" srcOrd="2" destOrd="0" presId="urn:microsoft.com/office/officeart/2005/8/layout/orgChart1"/>
    <dgm:cxn modelId="{AFF8497E-CBA1-4BAB-99EA-822E32BC6796}" type="presParOf" srcId="{38982342-9240-4A2C-BD75-CCE0CEFCC57C}" destId="{64BA4CF7-35BA-4214-BEFE-FE785BD71BE2}" srcOrd="4" destOrd="0" presId="urn:microsoft.com/office/officeart/2005/8/layout/orgChart1"/>
    <dgm:cxn modelId="{99EC635A-C51C-4D64-8257-55D713D057C1}" type="presParOf" srcId="{38982342-9240-4A2C-BD75-CCE0CEFCC57C}" destId="{911CF303-1370-4721-BEE2-A8B8D6B7161E}" srcOrd="5" destOrd="0" presId="urn:microsoft.com/office/officeart/2005/8/layout/orgChart1"/>
    <dgm:cxn modelId="{62AC46AF-362C-483E-924C-083C114A5DA7}" type="presParOf" srcId="{911CF303-1370-4721-BEE2-A8B8D6B7161E}" destId="{05A1BE6D-73E4-454F-8946-B1995C93935D}" srcOrd="0" destOrd="0" presId="urn:microsoft.com/office/officeart/2005/8/layout/orgChart1"/>
    <dgm:cxn modelId="{F7919DBB-16A6-440C-AC0E-76679C75D80B}" type="presParOf" srcId="{05A1BE6D-73E4-454F-8946-B1995C93935D}" destId="{CA41736F-FABE-4ABD-BF23-235B80A8399B}" srcOrd="0" destOrd="0" presId="urn:microsoft.com/office/officeart/2005/8/layout/orgChart1"/>
    <dgm:cxn modelId="{5C1D9C50-D7AE-40DD-8439-E6BA201AE50C}" type="presParOf" srcId="{05A1BE6D-73E4-454F-8946-B1995C93935D}" destId="{0FE66474-2B9B-4E78-BC73-D96FED69D7EA}" srcOrd="1" destOrd="0" presId="urn:microsoft.com/office/officeart/2005/8/layout/orgChart1"/>
    <dgm:cxn modelId="{B47B6697-B0E8-47D7-BE12-808EF32A61FC}" type="presParOf" srcId="{911CF303-1370-4721-BEE2-A8B8D6B7161E}" destId="{5A9F6318-4E0B-464E-841B-1569C6CFC8CF}" srcOrd="1" destOrd="0" presId="urn:microsoft.com/office/officeart/2005/8/layout/orgChart1"/>
    <dgm:cxn modelId="{EAED209D-D88F-45DB-A41E-3696AC5ABC4A}" type="presParOf" srcId="{911CF303-1370-4721-BEE2-A8B8D6B7161E}" destId="{BFD4FEFF-0B12-40CF-83AB-778EC460862F}" srcOrd="2" destOrd="0" presId="urn:microsoft.com/office/officeart/2005/8/layout/orgChart1"/>
    <dgm:cxn modelId="{D3EEF66D-BCF8-4AB1-B1F4-86B0C5571274}" type="presParOf" srcId="{38982342-9240-4A2C-BD75-CCE0CEFCC57C}" destId="{56F5B358-32D8-44AD-89A5-2AD1E4E9D21D}" srcOrd="6" destOrd="0" presId="urn:microsoft.com/office/officeart/2005/8/layout/orgChart1"/>
    <dgm:cxn modelId="{6D176C0D-B3BF-440B-AD5B-32DA447A7D3B}" type="presParOf" srcId="{38982342-9240-4A2C-BD75-CCE0CEFCC57C}" destId="{EAD7413A-A998-4CB2-BA78-08BC339A3285}" srcOrd="7" destOrd="0" presId="urn:microsoft.com/office/officeart/2005/8/layout/orgChart1"/>
    <dgm:cxn modelId="{4B12283F-6487-42FE-8E6F-5A896C86B20A}" type="presParOf" srcId="{EAD7413A-A998-4CB2-BA78-08BC339A3285}" destId="{BB9ACAB4-EE91-4900-B9DA-78E286084872}" srcOrd="0" destOrd="0" presId="urn:microsoft.com/office/officeart/2005/8/layout/orgChart1"/>
    <dgm:cxn modelId="{8DE0C553-2B30-42EB-91DE-848D66F425A5}" type="presParOf" srcId="{BB9ACAB4-EE91-4900-B9DA-78E286084872}" destId="{8F8824A3-6B55-4EA8-91C1-C9F793CB0668}" srcOrd="0" destOrd="0" presId="urn:microsoft.com/office/officeart/2005/8/layout/orgChart1"/>
    <dgm:cxn modelId="{8B406C9F-5560-46F6-B976-9FC34083F96A}" type="presParOf" srcId="{BB9ACAB4-EE91-4900-B9DA-78E286084872}" destId="{30189C51-4D1A-494A-A402-9EF825BBAE4D}" srcOrd="1" destOrd="0" presId="urn:microsoft.com/office/officeart/2005/8/layout/orgChart1"/>
    <dgm:cxn modelId="{49C9F5E0-6EC5-483F-9DB7-7B3B6CC48CD1}" type="presParOf" srcId="{EAD7413A-A998-4CB2-BA78-08BC339A3285}" destId="{53BD512E-A195-483B-843F-13DBF3F67E3F}" srcOrd="1" destOrd="0" presId="urn:microsoft.com/office/officeart/2005/8/layout/orgChart1"/>
    <dgm:cxn modelId="{9ED5C1DE-5FD9-4D74-9A2B-49BB8380B0CF}" type="presParOf" srcId="{EAD7413A-A998-4CB2-BA78-08BC339A3285}" destId="{6FDD51C4-4B0C-47B5-8018-B377F91325EB}" srcOrd="2" destOrd="0" presId="urn:microsoft.com/office/officeart/2005/8/layout/orgChart1"/>
    <dgm:cxn modelId="{22EB0153-64BC-4CCC-A572-A732B8B0C79F}" type="presParOf" srcId="{EEDEED5F-60CE-4302-990D-558F9B3CA06B}" destId="{F7E630C3-6E1C-407D-BE1D-5EEF03BEEEFE}" srcOrd="2" destOrd="0" presId="urn:microsoft.com/office/officeart/2005/8/layout/orgChart1"/>
    <dgm:cxn modelId="{D77E9A3C-BEDB-4C8B-9E09-91E4D5BEB09C}" type="presParOf" srcId="{DB76ABCB-4B5C-49C4-8295-4E8F71683540}" destId="{A7B20C03-5E06-44A3-85C4-61AD32404ADB}" srcOrd="8" destOrd="0" presId="urn:microsoft.com/office/officeart/2005/8/layout/orgChart1"/>
    <dgm:cxn modelId="{AF0E1EEF-951D-4442-BA10-D80D5D4DF939}" type="presParOf" srcId="{DB76ABCB-4B5C-49C4-8295-4E8F71683540}" destId="{1AAA82D6-D49C-431C-A331-D5092049B8D5}" srcOrd="9" destOrd="0" presId="urn:microsoft.com/office/officeart/2005/8/layout/orgChart1"/>
    <dgm:cxn modelId="{82023A2D-7322-4F39-A021-1B604DD4008A}" type="presParOf" srcId="{1AAA82D6-D49C-431C-A331-D5092049B8D5}" destId="{81FDF4BF-3CF7-495B-9B96-FA81DE48075E}" srcOrd="0" destOrd="0" presId="urn:microsoft.com/office/officeart/2005/8/layout/orgChart1"/>
    <dgm:cxn modelId="{4A5414E1-5C2C-4876-9422-A9E12159965C}" type="presParOf" srcId="{81FDF4BF-3CF7-495B-9B96-FA81DE48075E}" destId="{7FE4E5FE-D7BF-49CF-9F17-89A42F32142E}" srcOrd="0" destOrd="0" presId="urn:microsoft.com/office/officeart/2005/8/layout/orgChart1"/>
    <dgm:cxn modelId="{0B47399B-0C0A-4DD0-8322-48B135E4F056}" type="presParOf" srcId="{81FDF4BF-3CF7-495B-9B96-FA81DE48075E}" destId="{0FF0B3FB-B333-42DC-96A6-638311AD3914}" srcOrd="1" destOrd="0" presId="urn:microsoft.com/office/officeart/2005/8/layout/orgChart1"/>
    <dgm:cxn modelId="{D94CC445-0ABF-4FC4-B84E-37702461ED46}" type="presParOf" srcId="{1AAA82D6-D49C-431C-A331-D5092049B8D5}" destId="{A0EB8B5B-C047-454B-9F42-31A80A8F3642}" srcOrd="1" destOrd="0" presId="urn:microsoft.com/office/officeart/2005/8/layout/orgChart1"/>
    <dgm:cxn modelId="{BD985B28-EEBE-4F19-AE80-04C43F44BF61}" type="presParOf" srcId="{A0EB8B5B-C047-454B-9F42-31A80A8F3642}" destId="{0040EFEC-73AF-4632-81E8-6F5889AF9E48}" srcOrd="0" destOrd="0" presId="urn:microsoft.com/office/officeart/2005/8/layout/orgChart1"/>
    <dgm:cxn modelId="{7EB04C13-01BE-446C-B291-C8B2998ADEC1}" type="presParOf" srcId="{A0EB8B5B-C047-454B-9F42-31A80A8F3642}" destId="{F747163F-CDE4-4516-9D8B-724762EC1C0E}" srcOrd="1" destOrd="0" presId="urn:microsoft.com/office/officeart/2005/8/layout/orgChart1"/>
    <dgm:cxn modelId="{718F73B6-8334-42DE-A149-08FCED4E9507}" type="presParOf" srcId="{F747163F-CDE4-4516-9D8B-724762EC1C0E}" destId="{D3BA111E-7479-44BC-9960-B5D88D2C33D6}" srcOrd="0" destOrd="0" presId="urn:microsoft.com/office/officeart/2005/8/layout/orgChart1"/>
    <dgm:cxn modelId="{1F566F09-53BC-478D-8D1A-E1BACA9EA2E1}" type="presParOf" srcId="{D3BA111E-7479-44BC-9960-B5D88D2C33D6}" destId="{3C20EF43-B98F-4757-BD71-2A8395C5ED6B}" srcOrd="0" destOrd="0" presId="urn:microsoft.com/office/officeart/2005/8/layout/orgChart1"/>
    <dgm:cxn modelId="{F78ECB66-0AAE-46DA-A397-A76E9ECB9077}" type="presParOf" srcId="{D3BA111E-7479-44BC-9960-B5D88D2C33D6}" destId="{9165B8A0-133C-4F45-BABF-B8AA1EB41082}" srcOrd="1" destOrd="0" presId="urn:microsoft.com/office/officeart/2005/8/layout/orgChart1"/>
    <dgm:cxn modelId="{E12FB9C4-40D4-4E4F-A3EE-70CB898F715A}" type="presParOf" srcId="{F747163F-CDE4-4516-9D8B-724762EC1C0E}" destId="{0818D3A8-E8C2-46E1-8F16-44F1443ED95B}" srcOrd="1" destOrd="0" presId="urn:microsoft.com/office/officeart/2005/8/layout/orgChart1"/>
    <dgm:cxn modelId="{1C1B0AD3-4705-45BA-9DE5-99F429A84A68}" type="presParOf" srcId="{F747163F-CDE4-4516-9D8B-724762EC1C0E}" destId="{FA8F6E80-427D-4EC3-9AF4-4175CFF5645C}" srcOrd="2" destOrd="0" presId="urn:microsoft.com/office/officeart/2005/8/layout/orgChart1"/>
    <dgm:cxn modelId="{F0546EBB-7252-4CC4-B369-E5A96DCD4B57}" type="presParOf" srcId="{A0EB8B5B-C047-454B-9F42-31A80A8F3642}" destId="{771232ED-1847-4254-8B16-15960EAAABDD}" srcOrd="2" destOrd="0" presId="urn:microsoft.com/office/officeart/2005/8/layout/orgChart1"/>
    <dgm:cxn modelId="{8D85C8A7-3AFC-4E13-B530-40BCD881DE24}" type="presParOf" srcId="{A0EB8B5B-C047-454B-9F42-31A80A8F3642}" destId="{AD3E9154-1860-42B8-AC07-011910C43A60}" srcOrd="3" destOrd="0" presId="urn:microsoft.com/office/officeart/2005/8/layout/orgChart1"/>
    <dgm:cxn modelId="{75D3064D-496B-456F-8A72-9DB4EF82B476}" type="presParOf" srcId="{AD3E9154-1860-42B8-AC07-011910C43A60}" destId="{023745B2-1A36-4BC8-A7E6-47A1289CCBCD}" srcOrd="0" destOrd="0" presId="urn:microsoft.com/office/officeart/2005/8/layout/orgChart1"/>
    <dgm:cxn modelId="{04E3CF06-C0FC-47C5-BFF7-3A70B55F515A}" type="presParOf" srcId="{023745B2-1A36-4BC8-A7E6-47A1289CCBCD}" destId="{CC8BFD00-5D9A-4EB3-98D2-30419C85A94F}" srcOrd="0" destOrd="0" presId="urn:microsoft.com/office/officeart/2005/8/layout/orgChart1"/>
    <dgm:cxn modelId="{216F2C14-C04A-4931-85D9-C20EA555C9B2}" type="presParOf" srcId="{023745B2-1A36-4BC8-A7E6-47A1289CCBCD}" destId="{B1FC6572-7A2E-4598-83D9-A32DD54E5B7C}" srcOrd="1" destOrd="0" presId="urn:microsoft.com/office/officeart/2005/8/layout/orgChart1"/>
    <dgm:cxn modelId="{1C3B4EBF-21E0-4CF5-85A8-7E9F122380FC}" type="presParOf" srcId="{AD3E9154-1860-42B8-AC07-011910C43A60}" destId="{DF305FE1-E51F-475E-BBEA-A25ACA9FCE7C}" srcOrd="1" destOrd="0" presId="urn:microsoft.com/office/officeart/2005/8/layout/orgChart1"/>
    <dgm:cxn modelId="{569FB108-DC87-4D5E-823E-4DBFDB0D6326}" type="presParOf" srcId="{AD3E9154-1860-42B8-AC07-011910C43A60}" destId="{A2B45377-F9B4-4A7D-941E-07F616BEE4EC}" srcOrd="2" destOrd="0" presId="urn:microsoft.com/office/officeart/2005/8/layout/orgChart1"/>
    <dgm:cxn modelId="{9A8933DE-7D21-4BC0-9B4A-1D1E9E8E6B4D}" type="presParOf" srcId="{1AAA82D6-D49C-431C-A331-D5092049B8D5}" destId="{861B3C0A-D36F-4408-9B37-557124C73251}" srcOrd="2" destOrd="0" presId="urn:microsoft.com/office/officeart/2005/8/layout/orgChart1"/>
    <dgm:cxn modelId="{E053B53F-EB2B-4E38-9221-1C70CB9B2A68}" type="presParOf" srcId="{5C902A25-58EE-4D6C-AB60-08060F0004C2}" destId="{A5080108-10A7-43A5-A5AE-C6747015C1C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32ED-1847-4254-8B16-15960EAAABDD}">
      <dsp:nvSpPr>
        <dsp:cNvPr id="0" name=""/>
        <dsp:cNvSpPr/>
      </dsp:nvSpPr>
      <dsp:spPr>
        <a:xfrm>
          <a:off x="10453499" y="4069493"/>
          <a:ext cx="466734" cy="943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392"/>
              </a:lnTo>
              <a:lnTo>
                <a:pt x="466734" y="888392"/>
              </a:lnTo>
              <a:lnTo>
                <a:pt x="466734" y="9435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0EFEC-73AF-4632-81E8-6F5889AF9E48}">
      <dsp:nvSpPr>
        <dsp:cNvPr id="0" name=""/>
        <dsp:cNvSpPr/>
      </dsp:nvSpPr>
      <dsp:spPr>
        <a:xfrm>
          <a:off x="9986764" y="4069493"/>
          <a:ext cx="466734" cy="943571"/>
        </a:xfrm>
        <a:custGeom>
          <a:avLst/>
          <a:gdLst/>
          <a:ahLst/>
          <a:cxnLst/>
          <a:rect l="0" t="0" r="0" b="0"/>
          <a:pathLst>
            <a:path>
              <a:moveTo>
                <a:pt x="466734" y="0"/>
              </a:moveTo>
              <a:lnTo>
                <a:pt x="466734" y="888392"/>
              </a:lnTo>
              <a:lnTo>
                <a:pt x="0" y="888392"/>
              </a:lnTo>
              <a:lnTo>
                <a:pt x="0" y="9435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20C03-5E06-44A3-85C4-61AD32404ADB}">
      <dsp:nvSpPr>
        <dsp:cNvPr id="0" name=""/>
        <dsp:cNvSpPr/>
      </dsp:nvSpPr>
      <dsp:spPr>
        <a:xfrm>
          <a:off x="5618190" y="3134056"/>
          <a:ext cx="4835308" cy="29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80"/>
              </a:lnTo>
              <a:lnTo>
                <a:pt x="4835308" y="235880"/>
              </a:lnTo>
              <a:lnTo>
                <a:pt x="4835308" y="2910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5B358-32D8-44AD-89A5-2AD1E4E9D21D}">
      <dsp:nvSpPr>
        <dsp:cNvPr id="0" name=""/>
        <dsp:cNvSpPr/>
      </dsp:nvSpPr>
      <dsp:spPr>
        <a:xfrm>
          <a:off x="7898388" y="4069493"/>
          <a:ext cx="1382708" cy="110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79"/>
              </a:lnTo>
              <a:lnTo>
                <a:pt x="1382708" y="55179"/>
              </a:lnTo>
              <a:lnTo>
                <a:pt x="1382708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A4CF7-35BA-4214-BEFE-FE785BD71BE2}">
      <dsp:nvSpPr>
        <dsp:cNvPr id="0" name=""/>
        <dsp:cNvSpPr/>
      </dsp:nvSpPr>
      <dsp:spPr>
        <a:xfrm>
          <a:off x="7898388" y="4069493"/>
          <a:ext cx="466734" cy="110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79"/>
              </a:lnTo>
              <a:lnTo>
                <a:pt x="466734" y="55179"/>
              </a:lnTo>
              <a:lnTo>
                <a:pt x="466734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69A3E-9AE5-409A-8EE1-8F4785263CD5}">
      <dsp:nvSpPr>
        <dsp:cNvPr id="0" name=""/>
        <dsp:cNvSpPr/>
      </dsp:nvSpPr>
      <dsp:spPr>
        <a:xfrm>
          <a:off x="7431654" y="4069493"/>
          <a:ext cx="466734" cy="110358"/>
        </a:xfrm>
        <a:custGeom>
          <a:avLst/>
          <a:gdLst/>
          <a:ahLst/>
          <a:cxnLst/>
          <a:rect l="0" t="0" r="0" b="0"/>
          <a:pathLst>
            <a:path>
              <a:moveTo>
                <a:pt x="466734" y="0"/>
              </a:moveTo>
              <a:lnTo>
                <a:pt x="466734" y="55179"/>
              </a:lnTo>
              <a:lnTo>
                <a:pt x="0" y="55179"/>
              </a:lnTo>
              <a:lnTo>
                <a:pt x="0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03A0-06F2-42FF-B20B-BC79F7F89E5B}">
      <dsp:nvSpPr>
        <dsp:cNvPr id="0" name=""/>
        <dsp:cNvSpPr/>
      </dsp:nvSpPr>
      <dsp:spPr>
        <a:xfrm>
          <a:off x="6498185" y="4069493"/>
          <a:ext cx="1400202" cy="110358"/>
        </a:xfrm>
        <a:custGeom>
          <a:avLst/>
          <a:gdLst/>
          <a:ahLst/>
          <a:cxnLst/>
          <a:rect l="0" t="0" r="0" b="0"/>
          <a:pathLst>
            <a:path>
              <a:moveTo>
                <a:pt x="1400202" y="0"/>
              </a:moveTo>
              <a:lnTo>
                <a:pt x="1400202" y="55179"/>
              </a:lnTo>
              <a:lnTo>
                <a:pt x="0" y="55179"/>
              </a:lnTo>
              <a:lnTo>
                <a:pt x="0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7B8D1-8741-41C7-B4E8-9DC7783D747F}">
      <dsp:nvSpPr>
        <dsp:cNvPr id="0" name=""/>
        <dsp:cNvSpPr/>
      </dsp:nvSpPr>
      <dsp:spPr>
        <a:xfrm>
          <a:off x="5618190" y="3134056"/>
          <a:ext cx="2280197" cy="291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80"/>
              </a:lnTo>
              <a:lnTo>
                <a:pt x="2280197" y="235880"/>
              </a:lnTo>
              <a:lnTo>
                <a:pt x="2280197" y="2910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A8C97-0F13-4863-BE7D-7B9E5A3A6E64}">
      <dsp:nvSpPr>
        <dsp:cNvPr id="0" name=""/>
        <dsp:cNvSpPr/>
      </dsp:nvSpPr>
      <dsp:spPr>
        <a:xfrm>
          <a:off x="5622836" y="4077788"/>
          <a:ext cx="433306" cy="942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302"/>
              </a:lnTo>
              <a:lnTo>
                <a:pt x="433306" y="887302"/>
              </a:lnTo>
              <a:lnTo>
                <a:pt x="433306" y="942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A1C8A-D406-4C8C-A1F8-1ED103E1E289}">
      <dsp:nvSpPr>
        <dsp:cNvPr id="0" name=""/>
        <dsp:cNvSpPr/>
      </dsp:nvSpPr>
      <dsp:spPr>
        <a:xfrm>
          <a:off x="5122674" y="4077788"/>
          <a:ext cx="500162" cy="942481"/>
        </a:xfrm>
        <a:custGeom>
          <a:avLst/>
          <a:gdLst/>
          <a:ahLst/>
          <a:cxnLst/>
          <a:rect l="0" t="0" r="0" b="0"/>
          <a:pathLst>
            <a:path>
              <a:moveTo>
                <a:pt x="500162" y="0"/>
              </a:moveTo>
              <a:lnTo>
                <a:pt x="500162" y="887302"/>
              </a:lnTo>
              <a:lnTo>
                <a:pt x="0" y="887302"/>
              </a:lnTo>
              <a:lnTo>
                <a:pt x="0" y="942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65339-5D68-442E-A46B-E67D46775D69}">
      <dsp:nvSpPr>
        <dsp:cNvPr id="0" name=""/>
        <dsp:cNvSpPr/>
      </dsp:nvSpPr>
      <dsp:spPr>
        <a:xfrm>
          <a:off x="5572470" y="3134056"/>
          <a:ext cx="91440" cy="299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175"/>
              </a:lnTo>
              <a:lnTo>
                <a:pt x="50365" y="244175"/>
              </a:lnTo>
              <a:lnTo>
                <a:pt x="50365" y="2993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3E5FF-2C70-4863-8AD5-47CAD87B65FC}">
      <dsp:nvSpPr>
        <dsp:cNvPr id="0" name=""/>
        <dsp:cNvSpPr/>
      </dsp:nvSpPr>
      <dsp:spPr>
        <a:xfrm>
          <a:off x="3743841" y="4069493"/>
          <a:ext cx="1016783" cy="110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79"/>
              </a:lnTo>
              <a:lnTo>
                <a:pt x="1016783" y="55179"/>
              </a:lnTo>
              <a:lnTo>
                <a:pt x="1016783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B8A32-D533-4924-A3F8-FFEAAA3D0453}">
      <dsp:nvSpPr>
        <dsp:cNvPr id="0" name=""/>
        <dsp:cNvSpPr/>
      </dsp:nvSpPr>
      <dsp:spPr>
        <a:xfrm>
          <a:off x="3698121" y="4069493"/>
          <a:ext cx="91440" cy="1103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179"/>
              </a:lnTo>
              <a:lnTo>
                <a:pt x="129035" y="55179"/>
              </a:lnTo>
              <a:lnTo>
                <a:pt x="129035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552AA-5E32-4043-8859-217BC1D4FF27}">
      <dsp:nvSpPr>
        <dsp:cNvPr id="0" name=""/>
        <dsp:cNvSpPr/>
      </dsp:nvSpPr>
      <dsp:spPr>
        <a:xfrm>
          <a:off x="2893688" y="4069493"/>
          <a:ext cx="850153" cy="110358"/>
        </a:xfrm>
        <a:custGeom>
          <a:avLst/>
          <a:gdLst/>
          <a:ahLst/>
          <a:cxnLst/>
          <a:rect l="0" t="0" r="0" b="0"/>
          <a:pathLst>
            <a:path>
              <a:moveTo>
                <a:pt x="850153" y="0"/>
              </a:moveTo>
              <a:lnTo>
                <a:pt x="850153" y="55179"/>
              </a:lnTo>
              <a:lnTo>
                <a:pt x="0" y="55179"/>
              </a:lnTo>
              <a:lnTo>
                <a:pt x="0" y="11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612A1-0D42-4183-A829-FA2B011622D7}">
      <dsp:nvSpPr>
        <dsp:cNvPr id="0" name=""/>
        <dsp:cNvSpPr/>
      </dsp:nvSpPr>
      <dsp:spPr>
        <a:xfrm>
          <a:off x="3743841" y="3134056"/>
          <a:ext cx="1874349" cy="291059"/>
        </a:xfrm>
        <a:custGeom>
          <a:avLst/>
          <a:gdLst/>
          <a:ahLst/>
          <a:cxnLst/>
          <a:rect l="0" t="0" r="0" b="0"/>
          <a:pathLst>
            <a:path>
              <a:moveTo>
                <a:pt x="1874349" y="0"/>
              </a:moveTo>
              <a:lnTo>
                <a:pt x="1874349" y="235880"/>
              </a:lnTo>
              <a:lnTo>
                <a:pt x="0" y="235880"/>
              </a:lnTo>
              <a:lnTo>
                <a:pt x="0" y="2910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CC34E-1046-4317-BD49-D4DFA3707B70}">
      <dsp:nvSpPr>
        <dsp:cNvPr id="0" name=""/>
        <dsp:cNvSpPr/>
      </dsp:nvSpPr>
      <dsp:spPr>
        <a:xfrm>
          <a:off x="1816519" y="4069493"/>
          <a:ext cx="1400202" cy="1059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3974"/>
              </a:lnTo>
              <a:lnTo>
                <a:pt x="1400202" y="1003974"/>
              </a:lnTo>
              <a:lnTo>
                <a:pt x="1400202" y="10591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08556-5313-4AB6-B573-0D20E5EBBCC8}">
      <dsp:nvSpPr>
        <dsp:cNvPr id="0" name=""/>
        <dsp:cNvSpPr/>
      </dsp:nvSpPr>
      <dsp:spPr>
        <a:xfrm>
          <a:off x="1816519" y="4069493"/>
          <a:ext cx="466734" cy="1059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3974"/>
              </a:lnTo>
              <a:lnTo>
                <a:pt x="466734" y="1003974"/>
              </a:lnTo>
              <a:lnTo>
                <a:pt x="466734" y="10591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CC6E9-6E58-4554-9999-AA2F47119AAF}">
      <dsp:nvSpPr>
        <dsp:cNvPr id="0" name=""/>
        <dsp:cNvSpPr/>
      </dsp:nvSpPr>
      <dsp:spPr>
        <a:xfrm>
          <a:off x="1345234" y="4069493"/>
          <a:ext cx="471285" cy="1059153"/>
        </a:xfrm>
        <a:custGeom>
          <a:avLst/>
          <a:gdLst/>
          <a:ahLst/>
          <a:cxnLst/>
          <a:rect l="0" t="0" r="0" b="0"/>
          <a:pathLst>
            <a:path>
              <a:moveTo>
                <a:pt x="471285" y="0"/>
              </a:moveTo>
              <a:lnTo>
                <a:pt x="471285" y="1003974"/>
              </a:lnTo>
              <a:lnTo>
                <a:pt x="0" y="1003974"/>
              </a:lnTo>
              <a:lnTo>
                <a:pt x="0" y="10591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A36FB-40AA-4EAB-99B4-4BDD07F2028A}">
      <dsp:nvSpPr>
        <dsp:cNvPr id="0" name=""/>
        <dsp:cNvSpPr/>
      </dsp:nvSpPr>
      <dsp:spPr>
        <a:xfrm>
          <a:off x="415260" y="4069493"/>
          <a:ext cx="1401259" cy="1059153"/>
        </a:xfrm>
        <a:custGeom>
          <a:avLst/>
          <a:gdLst/>
          <a:ahLst/>
          <a:cxnLst/>
          <a:rect l="0" t="0" r="0" b="0"/>
          <a:pathLst>
            <a:path>
              <a:moveTo>
                <a:pt x="1401259" y="0"/>
              </a:moveTo>
              <a:lnTo>
                <a:pt x="1401259" y="1003974"/>
              </a:lnTo>
              <a:lnTo>
                <a:pt x="0" y="1003974"/>
              </a:lnTo>
              <a:lnTo>
                <a:pt x="0" y="10591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28272-7C9C-4405-955B-4DFABCC85067}">
      <dsp:nvSpPr>
        <dsp:cNvPr id="0" name=""/>
        <dsp:cNvSpPr/>
      </dsp:nvSpPr>
      <dsp:spPr>
        <a:xfrm>
          <a:off x="1816519" y="3134056"/>
          <a:ext cx="3801671" cy="291059"/>
        </a:xfrm>
        <a:custGeom>
          <a:avLst/>
          <a:gdLst/>
          <a:ahLst/>
          <a:cxnLst/>
          <a:rect l="0" t="0" r="0" b="0"/>
          <a:pathLst>
            <a:path>
              <a:moveTo>
                <a:pt x="3801671" y="0"/>
              </a:moveTo>
              <a:lnTo>
                <a:pt x="3801671" y="235880"/>
              </a:lnTo>
              <a:lnTo>
                <a:pt x="0" y="235880"/>
              </a:lnTo>
              <a:lnTo>
                <a:pt x="0" y="2910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325FF-E931-4E78-8238-2CD8662F476D}">
      <dsp:nvSpPr>
        <dsp:cNvPr id="0" name=""/>
        <dsp:cNvSpPr/>
      </dsp:nvSpPr>
      <dsp:spPr>
        <a:xfrm>
          <a:off x="5206635" y="2489679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In-Store System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0</a:t>
          </a:r>
        </a:p>
      </dsp:txBody>
      <dsp:txXfrm>
        <a:off x="5206635" y="2489679"/>
        <a:ext cx="823110" cy="644377"/>
      </dsp:txXfrm>
    </dsp:sp>
    <dsp:sp modelId="{023202DF-60D2-4BD2-8519-5136A8F8C556}">
      <dsp:nvSpPr>
        <dsp:cNvPr id="0" name=""/>
        <dsp:cNvSpPr/>
      </dsp:nvSpPr>
      <dsp:spPr>
        <a:xfrm>
          <a:off x="1404964" y="3425115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Membership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endParaRPr lang="en-PK" sz="1000" kern="1200" dirty="0"/>
        </a:p>
      </dsp:txBody>
      <dsp:txXfrm>
        <a:off x="1404964" y="3425115"/>
        <a:ext cx="823110" cy="644377"/>
      </dsp:txXfrm>
    </dsp:sp>
    <dsp:sp modelId="{7B2B0754-1FEA-4C64-B9B5-BB1F6705E09A}">
      <dsp:nvSpPr>
        <dsp:cNvPr id="0" name=""/>
        <dsp:cNvSpPr/>
      </dsp:nvSpPr>
      <dsp:spPr>
        <a:xfrm>
          <a:off x="3705" y="5128646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Enroll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1.1</a:t>
          </a:r>
          <a:endParaRPr lang="en-PK" sz="1000" kern="1200" dirty="0"/>
        </a:p>
      </dsp:txBody>
      <dsp:txXfrm>
        <a:off x="3705" y="5128646"/>
        <a:ext cx="823110" cy="644377"/>
      </dsp:txXfrm>
    </dsp:sp>
    <dsp:sp modelId="{0F53FA44-84AB-4530-9D66-15F38814DA2C}">
      <dsp:nvSpPr>
        <dsp:cNvPr id="0" name=""/>
        <dsp:cNvSpPr/>
      </dsp:nvSpPr>
      <dsp:spPr>
        <a:xfrm>
          <a:off x="933679" y="5128646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Issue New Card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1.2</a:t>
          </a:r>
          <a:endParaRPr lang="en-PK" sz="1000" kern="1200" dirty="0"/>
        </a:p>
      </dsp:txBody>
      <dsp:txXfrm>
        <a:off x="933679" y="5128646"/>
        <a:ext cx="823110" cy="644377"/>
      </dsp:txXfrm>
    </dsp:sp>
    <dsp:sp modelId="{811F3665-BF49-4A63-A826-FB29EBDBC81F}">
      <dsp:nvSpPr>
        <dsp:cNvPr id="0" name=""/>
        <dsp:cNvSpPr/>
      </dsp:nvSpPr>
      <dsp:spPr>
        <a:xfrm>
          <a:off x="1871698" y="5128646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Reinstate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1.3</a:t>
          </a:r>
          <a:endParaRPr lang="en-PK" sz="1000" kern="1200" dirty="0"/>
        </a:p>
      </dsp:txBody>
      <dsp:txXfrm>
        <a:off x="1871698" y="5128646"/>
        <a:ext cx="823110" cy="644377"/>
      </dsp:txXfrm>
    </dsp:sp>
    <dsp:sp modelId="{498DC336-5231-4F6D-AE2D-1FB8EE87DA17}">
      <dsp:nvSpPr>
        <dsp:cNvPr id="0" name=""/>
        <dsp:cNvSpPr/>
      </dsp:nvSpPr>
      <dsp:spPr>
        <a:xfrm>
          <a:off x="2805167" y="5128646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Transient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1.4</a:t>
          </a:r>
          <a:endParaRPr lang="en-PK" sz="1000" kern="1200" dirty="0"/>
        </a:p>
      </dsp:txBody>
      <dsp:txXfrm>
        <a:off x="2805167" y="5128646"/>
        <a:ext cx="823110" cy="644377"/>
      </dsp:txXfrm>
    </dsp:sp>
    <dsp:sp modelId="{BA80B6FE-F81D-4BD6-93D1-7EE9AF534738}">
      <dsp:nvSpPr>
        <dsp:cNvPr id="0" name=""/>
        <dsp:cNvSpPr/>
      </dsp:nvSpPr>
      <dsp:spPr>
        <a:xfrm>
          <a:off x="3332286" y="3425115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Rental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  <a:endParaRPr lang="en-PK" sz="1000" kern="1200" dirty="0"/>
        </a:p>
      </dsp:txBody>
      <dsp:txXfrm>
        <a:off x="3332286" y="3425115"/>
        <a:ext cx="823110" cy="644377"/>
      </dsp:txXfrm>
    </dsp:sp>
    <dsp:sp modelId="{BA59F911-801C-4F3F-B4CA-AEE44FD104F6}">
      <dsp:nvSpPr>
        <dsp:cNvPr id="0" name=""/>
        <dsp:cNvSpPr/>
      </dsp:nvSpPr>
      <dsp:spPr>
        <a:xfrm>
          <a:off x="2482132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Rent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2.1</a:t>
          </a:r>
          <a:endParaRPr lang="en-PK" sz="1000" kern="1200" dirty="0"/>
        </a:p>
      </dsp:txBody>
      <dsp:txXfrm>
        <a:off x="2482132" y="4179851"/>
        <a:ext cx="823110" cy="644377"/>
      </dsp:txXfrm>
    </dsp:sp>
    <dsp:sp modelId="{B6B86D94-2EDA-4CCD-AA74-BAEC7C885B21}">
      <dsp:nvSpPr>
        <dsp:cNvPr id="0" name=""/>
        <dsp:cNvSpPr/>
      </dsp:nvSpPr>
      <dsp:spPr>
        <a:xfrm>
          <a:off x="3415601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Return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2.2</a:t>
          </a:r>
          <a:endParaRPr lang="en-PK" sz="1000" kern="1200" dirty="0"/>
        </a:p>
      </dsp:txBody>
      <dsp:txXfrm>
        <a:off x="3415601" y="4179851"/>
        <a:ext cx="823110" cy="644377"/>
      </dsp:txXfrm>
    </dsp:sp>
    <dsp:sp modelId="{36680D4D-E9C2-4E7D-B4C2-E5E4EDAE3E31}">
      <dsp:nvSpPr>
        <dsp:cNvPr id="0" name=""/>
        <dsp:cNvSpPr/>
      </dsp:nvSpPr>
      <dsp:spPr>
        <a:xfrm>
          <a:off x="4349070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Reports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2.3</a:t>
          </a:r>
          <a:endParaRPr lang="en-PK" sz="1000" kern="1200" dirty="0"/>
        </a:p>
      </dsp:txBody>
      <dsp:txXfrm>
        <a:off x="4349070" y="4179851"/>
        <a:ext cx="823110" cy="644377"/>
      </dsp:txXfrm>
    </dsp:sp>
    <dsp:sp modelId="{342EB863-588E-4E12-8512-049A1D5E23C2}">
      <dsp:nvSpPr>
        <dsp:cNvPr id="0" name=""/>
        <dsp:cNvSpPr/>
      </dsp:nvSpPr>
      <dsp:spPr>
        <a:xfrm>
          <a:off x="5211281" y="343341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Sales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  <a:endParaRPr lang="en-PK" sz="1000" kern="1200" dirty="0"/>
        </a:p>
      </dsp:txBody>
      <dsp:txXfrm>
        <a:off x="5211281" y="3433411"/>
        <a:ext cx="823110" cy="644377"/>
      </dsp:txXfrm>
    </dsp:sp>
    <dsp:sp modelId="{E4C43200-78FE-4E73-8EF1-1A5A6B5FECA3}">
      <dsp:nvSpPr>
        <dsp:cNvPr id="0" name=""/>
        <dsp:cNvSpPr/>
      </dsp:nvSpPr>
      <dsp:spPr>
        <a:xfrm>
          <a:off x="4711118" y="5020269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Process Sales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3.1</a:t>
          </a:r>
          <a:endParaRPr lang="en-PK" sz="1000" kern="1200" dirty="0"/>
        </a:p>
      </dsp:txBody>
      <dsp:txXfrm>
        <a:off x="4711118" y="5020269"/>
        <a:ext cx="823110" cy="644377"/>
      </dsp:txXfrm>
    </dsp:sp>
    <dsp:sp modelId="{43387251-1577-4DEC-8DA7-4EE0958EE896}">
      <dsp:nvSpPr>
        <dsp:cNvPr id="0" name=""/>
        <dsp:cNvSpPr/>
      </dsp:nvSpPr>
      <dsp:spPr>
        <a:xfrm>
          <a:off x="5644587" y="5020269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Process Returns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3.2</a:t>
          </a:r>
          <a:endParaRPr lang="en-PK" sz="1000" kern="1200" dirty="0"/>
        </a:p>
      </dsp:txBody>
      <dsp:txXfrm>
        <a:off x="5644587" y="5020269"/>
        <a:ext cx="823110" cy="644377"/>
      </dsp:txXfrm>
    </dsp:sp>
    <dsp:sp modelId="{56089184-5D6E-48F0-9695-F2E066F4444C}">
      <dsp:nvSpPr>
        <dsp:cNvPr id="0" name=""/>
        <dsp:cNvSpPr/>
      </dsp:nvSpPr>
      <dsp:spPr>
        <a:xfrm>
          <a:off x="7486833" y="3425115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Inventory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  <a:endParaRPr lang="en-PK" sz="1000" kern="1200" dirty="0"/>
        </a:p>
      </dsp:txBody>
      <dsp:txXfrm>
        <a:off x="7486833" y="3425115"/>
        <a:ext cx="823110" cy="644377"/>
      </dsp:txXfrm>
    </dsp:sp>
    <dsp:sp modelId="{9DE3965B-1D7E-439D-A2D0-6A2BEFC0579A}">
      <dsp:nvSpPr>
        <dsp:cNvPr id="0" name=""/>
        <dsp:cNvSpPr/>
      </dsp:nvSpPr>
      <dsp:spPr>
        <a:xfrm>
          <a:off x="6086630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Order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4.1</a:t>
          </a:r>
          <a:endParaRPr lang="en-PK" sz="1000" kern="1200" dirty="0"/>
        </a:p>
      </dsp:txBody>
      <dsp:txXfrm>
        <a:off x="6086630" y="4179851"/>
        <a:ext cx="823110" cy="644377"/>
      </dsp:txXfrm>
    </dsp:sp>
    <dsp:sp modelId="{03E0490D-017C-4F35-AE27-1E21B7E66EAD}">
      <dsp:nvSpPr>
        <dsp:cNvPr id="0" name=""/>
        <dsp:cNvSpPr/>
      </dsp:nvSpPr>
      <dsp:spPr>
        <a:xfrm>
          <a:off x="7020099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Receipt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4.2</a:t>
          </a:r>
          <a:endParaRPr lang="en-PK" sz="1000" kern="1200" dirty="0"/>
        </a:p>
      </dsp:txBody>
      <dsp:txXfrm>
        <a:off x="7020099" y="4179851"/>
        <a:ext cx="823110" cy="644377"/>
      </dsp:txXfrm>
    </dsp:sp>
    <dsp:sp modelId="{CA41736F-FABE-4ABD-BF23-235B80A8399B}">
      <dsp:nvSpPr>
        <dsp:cNvPr id="0" name=""/>
        <dsp:cNvSpPr/>
      </dsp:nvSpPr>
      <dsp:spPr>
        <a:xfrm>
          <a:off x="7953567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Reject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4.3</a:t>
          </a:r>
          <a:endParaRPr lang="en-PK" sz="1000" kern="1200" dirty="0"/>
        </a:p>
      </dsp:txBody>
      <dsp:txXfrm>
        <a:off x="7953567" y="4179851"/>
        <a:ext cx="823110" cy="644377"/>
      </dsp:txXfrm>
    </dsp:sp>
    <dsp:sp modelId="{8F8824A3-6B55-4EA8-91C1-C9F793CB0668}">
      <dsp:nvSpPr>
        <dsp:cNvPr id="0" name=""/>
        <dsp:cNvSpPr/>
      </dsp:nvSpPr>
      <dsp:spPr>
        <a:xfrm>
          <a:off x="8869541" y="4179851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4.4</a:t>
          </a:r>
          <a:endParaRPr lang="en-PK" sz="1000" kern="1200" dirty="0"/>
        </a:p>
      </dsp:txBody>
      <dsp:txXfrm>
        <a:off x="8869541" y="4179851"/>
        <a:ext cx="823110" cy="644377"/>
      </dsp:txXfrm>
    </dsp:sp>
    <dsp:sp modelId="{7FE4E5FE-D7BF-49CF-9F17-89A42F32142E}">
      <dsp:nvSpPr>
        <dsp:cNvPr id="0" name=""/>
        <dsp:cNvSpPr/>
      </dsp:nvSpPr>
      <dsp:spPr>
        <a:xfrm>
          <a:off x="10041944" y="3425115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Employee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  <a:endParaRPr lang="en-PK" sz="1000" kern="1200" dirty="0"/>
        </a:p>
      </dsp:txBody>
      <dsp:txXfrm>
        <a:off x="10041944" y="3425115"/>
        <a:ext cx="823110" cy="644377"/>
      </dsp:txXfrm>
    </dsp:sp>
    <dsp:sp modelId="{3C20EF43-B98F-4757-BD71-2A8395C5ED6B}">
      <dsp:nvSpPr>
        <dsp:cNvPr id="0" name=""/>
        <dsp:cNvSpPr/>
      </dsp:nvSpPr>
      <dsp:spPr>
        <a:xfrm>
          <a:off x="9575209" y="5013064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Time Reporting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5.1</a:t>
          </a:r>
          <a:endParaRPr lang="en-PK" sz="1000" kern="1200" dirty="0"/>
        </a:p>
      </dsp:txBody>
      <dsp:txXfrm>
        <a:off x="9575209" y="5013064"/>
        <a:ext cx="823110" cy="644377"/>
      </dsp:txXfrm>
    </dsp:sp>
    <dsp:sp modelId="{CC8BFD00-5D9A-4EB3-98D2-30419C85A94F}">
      <dsp:nvSpPr>
        <dsp:cNvPr id="0" name=""/>
        <dsp:cNvSpPr/>
      </dsp:nvSpPr>
      <dsp:spPr>
        <a:xfrm>
          <a:off x="10508678" y="5013064"/>
          <a:ext cx="823110" cy="644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Add / Delete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5.2</a:t>
          </a:r>
          <a:endParaRPr lang="en-PK" sz="1000" kern="1200" dirty="0"/>
        </a:p>
      </dsp:txBody>
      <dsp:txXfrm>
        <a:off x="10508678" y="5013064"/>
        <a:ext cx="823110" cy="644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E05C8-19FA-46BF-AA86-0E6F940F669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1D77-1954-4CF4-B53D-ECAFABAC2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27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0EB86A5-6253-430B-9DC8-55A4BB0CF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E44780C-5515-422C-BBFC-052CD6ACF8F2}" type="slidenum">
              <a:rPr lang="en-US" altLang="en-PK">
                <a:latin typeface="Times New Roman" panose="02020603050405020304" pitchFamily="18" charset="0"/>
              </a:rPr>
              <a:pPr/>
              <a:t>2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2958723-C01B-47B5-B846-4985BEFCB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C03BAE-1A2E-45BE-AEA5-FCF4D7983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318080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7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7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38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E7B4A08E-8B54-4C0C-8ACC-3F18E6A99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B4AE63A-91C7-4ED5-B7BC-F066771B0CC9}" type="slidenum">
              <a:rPr lang="en-US" altLang="en-PK">
                <a:latin typeface="Times New Roman" panose="02020603050405020304" pitchFamily="18" charset="0"/>
              </a:rPr>
              <a:pPr/>
              <a:t>21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2A9FFADE-08B7-4A90-B006-EC3EC21B50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15C2E4F-84C3-4846-BCB3-9A697A57B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1621384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7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E733FCB9-8E0C-4A72-8602-1C9B3D0E43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4AFBCD9-B28E-4040-A4F0-ECDE66D8B8EC}" type="slidenum">
              <a:rPr lang="en-US" altLang="en-PK">
                <a:latin typeface="Times New Roman" panose="02020603050405020304" pitchFamily="18" charset="0"/>
              </a:rPr>
              <a:pPr/>
              <a:t>23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9DC1621-64D4-41C4-8EB5-755F32E855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EDFDB15-C01C-49E9-AD58-84780D3C8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337953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997F9C-D89A-4C5B-85B9-414E58FD0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ED82A33-4B83-4F70-8B24-C9288D8212C9}" type="slidenum">
              <a:rPr lang="en-US" altLang="en-PK">
                <a:latin typeface="Times New Roman" panose="02020603050405020304" pitchFamily="18" charset="0"/>
              </a:rPr>
              <a:pPr/>
              <a:t>3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E7A1494-97D1-4E05-9226-5F057240F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1EDBD9C-3962-47F6-8CD2-71A25B1ED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399193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25BBA51-B9BD-4313-8141-8B0160E28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26F7CC3-64D9-4B63-A527-43206E07B4B4}" type="slidenum">
              <a:rPr lang="en-US" altLang="en-PK">
                <a:latin typeface="Times New Roman" panose="02020603050405020304" pitchFamily="18" charset="0"/>
              </a:rPr>
              <a:pPr/>
              <a:t>24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A2F6699-74BB-4F1D-B830-DB8CA24F8F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9B8C453-1851-4ACC-B077-28A0FB92A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136412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69079127-161B-436F-BDEC-A63C675BC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CAE5FF-FB9F-4CC1-B22D-9087B41BF300}" type="slidenum">
              <a:rPr lang="en-US" altLang="en-PK">
                <a:latin typeface="Times New Roman" panose="02020603050405020304" pitchFamily="18" charset="0"/>
              </a:rPr>
              <a:pPr/>
              <a:t>26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E0E5A25-430D-48C1-8509-A8FBEA546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CF7F4CF-5B77-4FD5-A7BC-9C52A45D28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2CC196B-8F56-47AE-8FD5-57721930D9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E8110C0-1B8D-4EE2-AC0E-D10FB01B456E}" type="slidenum">
              <a:rPr lang="en-US" altLang="en-PK">
                <a:latin typeface="Times New Roman" panose="02020603050405020304" pitchFamily="18" charset="0"/>
              </a:rPr>
              <a:pPr/>
              <a:t>27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9A0B7FC-3946-4308-9092-441619B0D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DB9133D-E13B-48F4-BBA9-F5102FC1F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536FA8AB-0376-48FA-B6D3-CC983CFF2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E449CA6-7BB3-491A-8E18-EB03D817894D}" type="slidenum">
              <a:rPr lang="en-US" altLang="en-PK">
                <a:latin typeface="Times New Roman" panose="02020603050405020304" pitchFamily="18" charset="0"/>
              </a:rPr>
              <a:pPr/>
              <a:t>28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84CAD6A-54D0-466F-ABEA-6BE87B997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17F8A5A3-6621-46FE-8860-0C86C717E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E2AE031-8219-4668-89DD-B3F9BC8477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6F7E75A-F57C-48C3-A4FD-25324F35CD42}" type="slidenum">
              <a:rPr lang="en-US" altLang="en-PK">
                <a:latin typeface="Times New Roman" panose="02020603050405020304" pitchFamily="18" charset="0"/>
              </a:rPr>
              <a:pPr/>
              <a:t>29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AE3D1C1-1A1D-4A90-9493-326F797635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0B4DF1EA-DEDF-4548-8B5B-CA46A7B41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8F81A574-0BC5-4FE9-B02F-5461CAFBAA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919F5D1-B463-454F-809E-07CDCC68F5C8}" type="slidenum">
              <a:rPr lang="en-US" altLang="en-PK">
                <a:latin typeface="Times New Roman" panose="02020603050405020304" pitchFamily="18" charset="0"/>
              </a:rPr>
              <a:pPr/>
              <a:t>30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AEACF552-E520-4C63-A05F-3F83D6536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93066B58-EC4B-4D92-B6E6-99294F799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168623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D0DC2469-E85E-4DD9-9009-2C45930AC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8160872-412F-4635-B938-7B50ECAB8FEF}" type="slidenum">
              <a:rPr lang="en-US" altLang="en-PK">
                <a:latin typeface="Times New Roman" panose="02020603050405020304" pitchFamily="18" charset="0"/>
              </a:rPr>
              <a:pPr/>
              <a:t>31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AE3CFF5-75F6-4F7C-A4C9-7B4190EEE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7FC755B-EBC8-4719-BAC8-54E50939B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25848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5D7B4752-D7C3-42A3-8B63-96019547DD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A2C4B3D-F2ED-4258-94F5-C3B1671E9C49}" type="slidenum">
              <a:rPr lang="en-US" altLang="en-PK">
                <a:latin typeface="Times New Roman" panose="02020603050405020304" pitchFamily="18" charset="0"/>
              </a:rPr>
              <a:pPr/>
              <a:t>32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00E092F8-C48B-46FB-9F5A-8A9A7E7746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884BF4E1-4CED-4817-BEDE-F2C1C4D03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2826570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21CA2A9-0456-4FAF-8C7A-CC92BED1D7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B12C0B3-E4F0-4F00-B5FF-2BC5D96341F8}" type="slidenum">
              <a:rPr lang="en-US" altLang="en-PK">
                <a:latin typeface="Times New Roman" panose="02020603050405020304" pitchFamily="18" charset="0"/>
              </a:rPr>
              <a:pPr/>
              <a:t>33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BEB8C03-0E13-48B9-9AFC-443A7FEF41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AA3EDE9-A5FD-4889-8B3A-52297AC18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4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2A6A5292-6D9C-408E-9D26-338E79891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0F05538-A923-4386-AD4E-EAD074A6BF41}" type="slidenum">
              <a:rPr lang="en-US" altLang="en-PK">
                <a:latin typeface="Times New Roman" panose="02020603050405020304" pitchFamily="18" charset="0"/>
              </a:rPr>
              <a:pPr/>
              <a:t>4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3042ABC-EF3D-4E87-A6FA-3E818A271B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D5C2C07-2DE5-48A4-A0AE-F629D41C5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2217234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2ACC9-82C3-4590-9A53-14465CB43A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8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7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09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DE91728-A076-4A2F-A4DB-B2DCF106C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CDF0ACC-C082-43E6-89D1-27D57CC18D77}" type="slidenum">
              <a:rPr lang="en-US" altLang="en-PK">
                <a:latin typeface="Times New Roman" panose="02020603050405020304" pitchFamily="18" charset="0"/>
              </a:rPr>
              <a:pPr/>
              <a:t>81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D8CB4FFF-C0FE-4EED-8163-C17BA5E34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F13BADB8-AFC1-4F47-AD73-A303BD9EF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05ABB97-1589-4376-A921-B2A4D6506F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C10A0C-E18C-4D1A-9138-A1D558F5DB3C}" type="slidenum">
              <a:rPr lang="en-US" altLang="en-PK">
                <a:latin typeface="Times New Roman" panose="02020603050405020304" pitchFamily="18" charset="0"/>
              </a:rPr>
              <a:pPr/>
              <a:t>82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9ADD588-DFE6-4F1B-9DDB-3D779424D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6E35E3-208C-48D6-B083-663A3D5E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4795D038-A99E-430D-A8BA-BB6DC564D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9C8B98F-8FA2-48B6-A7B2-1F9991FAECEC}" type="slidenum">
              <a:rPr lang="en-US" altLang="en-PK">
                <a:latin typeface="Times New Roman" panose="02020603050405020304" pitchFamily="18" charset="0"/>
              </a:rPr>
              <a:pPr/>
              <a:t>83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B980EBC-C0DB-4331-B5B9-AF30A11772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1E42B3C-64A0-4371-B855-6FFC98E76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AEFDE4A-C1DB-4F37-8451-CF642E38F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EE79D2B-B886-4E54-A5B2-1C2E3BF8AE94}" type="slidenum">
              <a:rPr lang="en-US" altLang="en-PK">
                <a:latin typeface="Times New Roman" panose="02020603050405020304" pitchFamily="18" charset="0"/>
              </a:rPr>
              <a:pPr/>
              <a:t>84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17812DB-72E3-49BA-9DA2-2B419C53E6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301A263-7334-4CD9-9C8A-19FB5D16D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F1E0C505-0D4C-4082-B3A9-EFA85EA08E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D5AAD5D-0BD2-4295-A9C0-FF476AA0B94D}" type="slidenum">
              <a:rPr lang="en-US" altLang="en-PK">
                <a:latin typeface="Times New Roman" panose="02020603050405020304" pitchFamily="18" charset="0"/>
              </a:rPr>
              <a:pPr/>
              <a:t>85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EFD992D-FEBB-4305-B651-80F0252C7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664640-643D-4763-A3B6-48F6E63BF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0114C20-8E4A-4AA5-8AFC-FD5F56ACA7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65DCA5A-D13B-419B-B6C0-CC47C85E5EDB}" type="slidenum">
              <a:rPr lang="en-US" altLang="en-PK">
                <a:latin typeface="Times New Roman" panose="02020603050405020304" pitchFamily="18" charset="0"/>
              </a:rPr>
              <a:pPr/>
              <a:t>5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C41B7BD-699C-434F-9222-43BCE6D0D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F3BA69A-3E75-4971-B136-A0749950E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29925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500B67C0-ACDC-4FBA-9987-14A7B24B3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1A11CA-DA07-4C5E-B0AA-DC0537DD6D2B}" type="slidenum">
              <a:rPr lang="en-US" altLang="en-PK">
                <a:latin typeface="Times New Roman" panose="02020603050405020304" pitchFamily="18" charset="0"/>
              </a:rPr>
              <a:pPr/>
              <a:t>6</a:t>
            </a:fld>
            <a:endParaRPr lang="en-US" altLang="en-PK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85C0A32-C4B0-42BD-AF05-66D4951E35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10BC58D2-9F39-4309-B215-BC2AFAD88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5092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9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1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2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4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40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EE0C9-0FBD-4A62-8EB8-37F83DBC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301D5-550A-4803-A903-2FE45F673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7A763-EED4-49F1-BDE5-00879AAC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0CAD8BB-3756-4E47-ADF6-E21F58CCA6D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112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6FC81-6179-481C-8729-5952A278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1FCBC-2684-41EB-97D7-42BE53F4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371B0-3C32-4F09-B9DA-BF2A9816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EA6AE6E-AE04-48B5-A7A9-8311163D6BE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225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45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82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4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17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3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2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87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3343F5B-246D-4F37-9175-C152DFACA66B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9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what-is-class-diagra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UML_tools" TargetMode="External"/><Relationship Id="rId7" Type="http://schemas.openxmlformats.org/officeDocument/2006/relationships/hyperlink" Target="http://www.borland.com/together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soft.com/" TargetMode="External"/><Relationship Id="rId5" Type="http://schemas.openxmlformats.org/officeDocument/2006/relationships/hyperlink" Target="http://www.rational.com/" TargetMode="External"/><Relationship Id="rId4" Type="http://schemas.openxmlformats.org/officeDocument/2006/relationships/hyperlink" Target="http://argouml.tigris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slide" Target="slide5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7" Type="http://schemas.openxmlformats.org/officeDocument/2006/relationships/image" Target="../media/image46.png"/><Relationship Id="rId12" Type="http://schemas.openxmlformats.org/officeDocument/2006/relationships/slide" Target="slide50.xml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slide" Target="slide52.xml"/><Relationship Id="rId15" Type="http://schemas.openxmlformats.org/officeDocument/2006/relationships/slide" Target="slide49.xml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Relationship Id="rId2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slide" Target="slide62.xml"/><Relationship Id="rId18" Type="http://schemas.openxmlformats.org/officeDocument/2006/relationships/image" Target="../media/image51.png"/><Relationship Id="rId3" Type="http://schemas.openxmlformats.org/officeDocument/2006/relationships/image" Target="../media/image58.png"/><Relationship Id="rId21" Type="http://schemas.openxmlformats.org/officeDocument/2006/relationships/slide" Target="slide63.xml"/><Relationship Id="rId7" Type="http://schemas.openxmlformats.org/officeDocument/2006/relationships/image" Target="../media/image59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5" Type="http://schemas.openxmlformats.org/officeDocument/2006/relationships/image" Target="../media/image57.png"/><Relationship Id="rId2" Type="http://schemas.openxmlformats.org/officeDocument/2006/relationships/image" Target="../media/image37.png"/><Relationship Id="rId16" Type="http://schemas.openxmlformats.org/officeDocument/2006/relationships/slide" Target="slide52.xml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slide" Target="slide51.xml"/><Relationship Id="rId15" Type="http://schemas.openxmlformats.org/officeDocument/2006/relationships/image" Target="../media/image62.png"/><Relationship Id="rId23" Type="http://schemas.openxmlformats.org/officeDocument/2006/relationships/image" Target="../media/image65.png"/><Relationship Id="rId10" Type="http://schemas.openxmlformats.org/officeDocument/2006/relationships/image" Target="../media/image43.png"/><Relationship Id="rId19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14" Type="http://schemas.openxmlformats.org/officeDocument/2006/relationships/image" Target="../media/image61.png"/><Relationship Id="rId2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1.png"/><Relationship Id="rId18" Type="http://schemas.openxmlformats.org/officeDocument/2006/relationships/image" Target="../media/image71.png"/><Relationship Id="rId3" Type="http://schemas.openxmlformats.org/officeDocument/2006/relationships/image" Target="../media/image39.png"/><Relationship Id="rId21" Type="http://schemas.openxmlformats.org/officeDocument/2006/relationships/image" Target="../media/image72.png"/><Relationship Id="rId7" Type="http://schemas.openxmlformats.org/officeDocument/2006/relationships/image" Target="../media/image47.png"/><Relationship Id="rId12" Type="http://schemas.openxmlformats.org/officeDocument/2006/relationships/image" Target="../media/image69.png"/><Relationship Id="rId17" Type="http://schemas.openxmlformats.org/officeDocument/2006/relationships/image" Target="../media/image54.png"/><Relationship Id="rId2" Type="http://schemas.openxmlformats.org/officeDocument/2006/relationships/image" Target="../media/image37.png"/><Relationship Id="rId16" Type="http://schemas.openxmlformats.org/officeDocument/2006/relationships/slide" Target="slide63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59.xml"/><Relationship Id="rId5" Type="http://schemas.openxmlformats.org/officeDocument/2006/relationships/image" Target="../media/image66.png"/><Relationship Id="rId15" Type="http://schemas.openxmlformats.org/officeDocument/2006/relationships/image" Target="../media/image53.png"/><Relationship Id="rId23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56.png"/><Relationship Id="rId4" Type="http://schemas.openxmlformats.org/officeDocument/2006/relationships/image" Target="../media/image40.png"/><Relationship Id="rId9" Type="http://schemas.openxmlformats.org/officeDocument/2006/relationships/slide" Target="slide61.xml"/><Relationship Id="rId14" Type="http://schemas.openxmlformats.org/officeDocument/2006/relationships/image" Target="../media/image70.png"/><Relationship Id="rId22" Type="http://schemas.openxmlformats.org/officeDocument/2006/relationships/slide" Target="slide7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76.png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76.png"/><Relationship Id="rId9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2.png"/><Relationship Id="rId10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76.png"/><Relationship Id="rId9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11.png"/><Relationship Id="rId21" Type="http://schemas.openxmlformats.org/officeDocument/2006/relationships/image" Target="../media/image126.png"/><Relationship Id="rId7" Type="http://schemas.openxmlformats.org/officeDocument/2006/relationships/image" Target="../media/image109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10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3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76.png"/><Relationship Id="rId19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3.png"/><Relationship Id="rId21" Type="http://schemas.openxmlformats.org/officeDocument/2006/relationships/image" Target="../media/image149.png"/><Relationship Id="rId7" Type="http://schemas.openxmlformats.org/officeDocument/2006/relationships/image" Target="../media/image137.png"/><Relationship Id="rId12" Type="http://schemas.openxmlformats.org/officeDocument/2006/relationships/image" Target="../media/image79.png"/><Relationship Id="rId17" Type="http://schemas.openxmlformats.org/officeDocument/2006/relationships/image" Target="../media/image145.png"/><Relationship Id="rId2" Type="http://schemas.openxmlformats.org/officeDocument/2006/relationships/image" Target="../media/image132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10" Type="http://schemas.openxmlformats.org/officeDocument/2006/relationships/image" Target="../media/image77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152.png"/><Relationship Id="rId21" Type="http://schemas.openxmlformats.org/officeDocument/2006/relationships/image" Target="../media/image167.png"/><Relationship Id="rId7" Type="http://schemas.openxmlformats.org/officeDocument/2006/relationships/image" Target="../media/image156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2" Type="http://schemas.openxmlformats.org/officeDocument/2006/relationships/image" Target="../media/image151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5" Type="http://schemas.openxmlformats.org/officeDocument/2006/relationships/image" Target="../media/image154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79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3.png"/><Relationship Id="rId9" Type="http://schemas.openxmlformats.org/officeDocument/2006/relationships/image" Target="../media/image140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eeraacademy.com/use-case-diagram-student-attendance-management-system/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Software Engineering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5211" y="3905711"/>
            <a:ext cx="9144000" cy="1619326"/>
          </a:xfrm>
        </p:spPr>
        <p:txBody>
          <a:bodyPr>
            <a:normAutofit/>
          </a:bodyPr>
          <a:lstStyle/>
          <a:p>
            <a:endParaRPr lang="en-GB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CSSE3113</a:t>
            </a:r>
          </a:p>
        </p:txBody>
      </p:sp>
    </p:spTree>
    <p:extLst>
      <p:ext uri="{BB962C8B-B14F-4D97-AF65-F5344CB8AC3E}">
        <p14:creationId xmlns:p14="http://schemas.microsoft.com/office/powerpoint/2010/main" val="317786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962" y="1904682"/>
            <a:ext cx="777240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Petri Nets Example of Book Loan</a:t>
            </a:r>
          </a:p>
        </p:txBody>
      </p:sp>
      <p:sp>
        <p:nvSpPr>
          <p:cNvPr id="47108" name="Rectangle 37"/>
          <p:cNvSpPr>
            <a:spLocks noGrp="1" noChangeArrowheads="1"/>
          </p:cNvSpPr>
          <p:nvPr>
            <p:ph idx="1"/>
          </p:nvPr>
        </p:nvSpPr>
        <p:spPr>
          <a:xfrm>
            <a:off x="427064" y="2011680"/>
            <a:ext cx="9784080" cy="4206240"/>
          </a:xfrm>
        </p:spPr>
        <p:txBody>
          <a:bodyPr/>
          <a:lstStyle/>
          <a:p>
            <a:pPr eaLnBrk="1" hangingPunct="1"/>
            <a:r>
              <a:rPr lang="en-US" dirty="0"/>
              <a:t>Firing Transition</a:t>
            </a:r>
          </a:p>
          <a:p>
            <a:pPr lvl="1"/>
            <a:r>
              <a:rPr lang="en-US" dirty="0"/>
              <a:t>Return</a:t>
            </a:r>
          </a:p>
          <a:p>
            <a:r>
              <a:rPr lang="en-US" dirty="0"/>
              <a:t>Tokens removed</a:t>
            </a:r>
          </a:p>
          <a:p>
            <a:pPr lvl="1"/>
            <a:r>
              <a:rPr lang="en-US" dirty="0"/>
              <a:t>Return Request</a:t>
            </a:r>
          </a:p>
          <a:p>
            <a:pPr lvl="1"/>
            <a:r>
              <a:rPr lang="en-US" dirty="0" err="1"/>
              <a:t>OnLoan</a:t>
            </a:r>
            <a:endParaRPr lang="en-US" dirty="0"/>
          </a:p>
          <a:p>
            <a:r>
              <a:rPr lang="en-US" dirty="0"/>
              <a:t>Tokens inserted</a:t>
            </a:r>
          </a:p>
          <a:p>
            <a:pPr lvl="1"/>
            <a:r>
              <a:rPr lang="en-US" dirty="0"/>
              <a:t>Avail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D4589B-7464-BE88-83BF-AB568EAF08C6}"/>
              </a:ext>
            </a:extLst>
          </p:cNvPr>
          <p:cNvSpPr/>
          <p:nvPr/>
        </p:nvSpPr>
        <p:spPr>
          <a:xfrm>
            <a:off x="7835746" y="2401451"/>
            <a:ext cx="126000" cy="12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1CE2F1-8D0E-32DC-AC0E-CDA6BA8AEA50}"/>
              </a:ext>
            </a:extLst>
          </p:cNvPr>
          <p:cNvSpPr/>
          <p:nvPr/>
        </p:nvSpPr>
        <p:spPr>
          <a:xfrm>
            <a:off x="7778191" y="4799290"/>
            <a:ext cx="262890" cy="2170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700860-29FC-2862-9DE2-30C906B919B1}"/>
              </a:ext>
            </a:extLst>
          </p:cNvPr>
          <p:cNvSpPr/>
          <p:nvPr/>
        </p:nvSpPr>
        <p:spPr>
          <a:xfrm>
            <a:off x="10116643" y="4443690"/>
            <a:ext cx="262890" cy="2170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676031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Event Traces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 graphical description of a sequence of events that are exchanged between real-world entities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Vertical line</a:t>
            </a:r>
            <a:r>
              <a:rPr lang="en-GB"/>
              <a:t>: the timeline of distinct entity, whose name appear at the top of the line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Horizontal line</a:t>
            </a:r>
            <a:r>
              <a:rPr lang="en-GB"/>
              <a:t>: an event or interaction between the two entities bounding the line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Time progresses from top to bottom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Each graph depicts a single trace, representing one of several possible behaviors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Traces have a semantic that is relatively precise, simple and easy to understand</a:t>
            </a:r>
          </a:p>
        </p:txBody>
      </p:sp>
    </p:spTree>
    <p:extLst>
      <p:ext uri="{BB962C8B-B14F-4D97-AF65-F5344CB8AC3E}">
        <p14:creationId xmlns:p14="http://schemas.microsoft.com/office/powerpoint/2010/main" val="6885207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Event Traces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Graphical representation of two traces for the turnstile problem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trace on the left represents typical behavior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trace on the right shows exceptional behavior</a:t>
            </a:r>
          </a:p>
        </p:txBody>
      </p:sp>
      <p:pic>
        <p:nvPicPr>
          <p:cNvPr id="29700" name="Picture 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200400"/>
            <a:ext cx="5562600" cy="296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14638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Event Traces: Message Sequence Charts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An enhanced event-trace notation, with facilities for creating and destroying entities, specifiying actions and timers, and composing traces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Vertical line</a:t>
            </a:r>
            <a:r>
              <a:rPr lang="en-GB"/>
              <a:t> represents a participating entity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A message</a:t>
            </a:r>
            <a:r>
              <a:rPr lang="en-GB"/>
              <a:t> is depicted as an arrow from the sending entity to the receiving entity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Actions</a:t>
            </a:r>
            <a:r>
              <a:rPr lang="en-GB"/>
              <a:t> are specified as labeled rectangles positioned on an entity's execution line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/>
              <a:t>Conditions</a:t>
            </a:r>
            <a:r>
              <a:rPr lang="en-GB"/>
              <a:t> are important states in an entity's evolution, represented as labeled hexagon</a:t>
            </a:r>
          </a:p>
        </p:txBody>
      </p:sp>
    </p:spTree>
    <p:extLst>
      <p:ext uri="{BB962C8B-B14F-4D97-AF65-F5344CB8AC3E}">
        <p14:creationId xmlns:p14="http://schemas.microsoft.com/office/powerpoint/2010/main" val="10712271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diagrams are part of the UML and are used to model the interactions between the actors and the objects within a system.</a:t>
            </a:r>
          </a:p>
          <a:p>
            <a:r>
              <a:rPr lang="en-US" dirty="0"/>
              <a:t>A sequence diagram shows the sequence of interactions that take place during a particular use case or use case instance.</a:t>
            </a:r>
          </a:p>
          <a:p>
            <a:r>
              <a:rPr lang="en-US" dirty="0"/>
              <a:t>The objects and actors involved are listed along the top of the diagram, with a dotted line drawn vertically from these. </a:t>
            </a:r>
          </a:p>
          <a:p>
            <a:r>
              <a:rPr lang="en-US" dirty="0"/>
              <a:t>Interactions between objects are indicated by annotated arrows.  </a:t>
            </a:r>
          </a:p>
        </p:txBody>
      </p:sp>
    </p:spTree>
    <p:extLst>
      <p:ext uri="{BB962C8B-B14F-4D97-AF65-F5344CB8AC3E}">
        <p14:creationId xmlns:p14="http://schemas.microsoft.com/office/powerpoint/2010/main" val="249382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for View patient information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 descr="5.6 ViewInfoSeqDiag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054350" y="1727200"/>
            <a:ext cx="645592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Entity-Relationship Diagrams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 popular graphical notational paradigm for representing conceptual models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Has three core constructs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An </a:t>
            </a:r>
            <a:r>
              <a:rPr lang="en-GB" i="1"/>
              <a:t>entity</a:t>
            </a:r>
            <a:r>
              <a:rPr lang="en-GB"/>
              <a:t>: depicted as a rectangle, represents a collection of real-world objects that have common properties and behaviors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 </a:t>
            </a:r>
            <a:r>
              <a:rPr lang="en-GB" i="1"/>
              <a:t>relationship</a:t>
            </a:r>
            <a:r>
              <a:rPr lang="en-GB"/>
              <a:t>: depicted as an edge between two entities, with diamond in the middle of the edge specifying the type of relationship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An </a:t>
            </a:r>
            <a:r>
              <a:rPr lang="en-GB" i="1"/>
              <a:t>attribute</a:t>
            </a:r>
            <a:r>
              <a:rPr lang="en-GB"/>
              <a:t>: an annotation on an entity that describes data or properties associated with the entity</a:t>
            </a:r>
          </a:p>
        </p:txBody>
      </p:sp>
    </p:spTree>
    <p:extLst>
      <p:ext uri="{BB962C8B-B14F-4D97-AF65-F5344CB8AC3E}">
        <p14:creationId xmlns:p14="http://schemas.microsoft.com/office/powerpoint/2010/main" val="41474889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Entity-Relationship Diagrams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Entity diagram of turnstile problem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</p:txBody>
      </p:sp>
      <p:pic>
        <p:nvPicPr>
          <p:cNvPr id="23556" name="Picture 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9777" y="2522321"/>
            <a:ext cx="67103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9885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Entity-Relationship Diagrams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Entity diagram of turnstile problem (with Cardinality)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ACBED-90B3-C714-62AF-9F28D330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80" y="2646570"/>
            <a:ext cx="8371268" cy="33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16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78C11-6830-442C-BD0C-E7B38BC6C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39" t="24652" r="22998" b="12925"/>
          <a:stretch/>
        </p:blipFill>
        <p:spPr>
          <a:xfrm>
            <a:off x="7417838" y="2684658"/>
            <a:ext cx="4096137" cy="4101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AF743-E279-401F-9A9E-0A6E03F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 Diagram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54BD7B-A471-48B4-903F-C0BBD0CFA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0"/>
            <a:ext cx="11039669" cy="4505648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282C33"/>
                </a:solidFill>
                <a:effectLst/>
                <a:latin typeface="Graphik"/>
              </a:rPr>
              <a:t>Cardinality: </a:t>
            </a:r>
            <a:r>
              <a:rPr lang="en-US" b="0" i="0" dirty="0">
                <a:solidFill>
                  <a:srgbClr val="282C33"/>
                </a:solidFill>
                <a:effectLst/>
                <a:latin typeface="Graphik"/>
              </a:rPr>
              <a:t>Defines the numerical attributes of the relationship between two entities or entity sets. </a:t>
            </a:r>
          </a:p>
          <a:p>
            <a:pPr algn="l"/>
            <a:r>
              <a:rPr lang="en-US" b="0" i="0" dirty="0">
                <a:solidFill>
                  <a:srgbClr val="282C33"/>
                </a:solidFill>
                <a:effectLst/>
                <a:latin typeface="Graphik"/>
              </a:rPr>
              <a:t>The three main cardinal relationships are one-to-one, one-to-many, and many-many.</a:t>
            </a:r>
          </a:p>
          <a:p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9D4B1-1ED5-42AB-B8C1-7F0EBEBE5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0" t="37823" r="12984" b="19456"/>
          <a:stretch/>
        </p:blipFill>
        <p:spPr>
          <a:xfrm>
            <a:off x="813319" y="3303036"/>
            <a:ext cx="5579706" cy="2929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9ABE6-95BE-4705-95ED-51800D3BCD91}"/>
              </a:ext>
            </a:extLst>
          </p:cNvPr>
          <p:cNvSpPr txBox="1"/>
          <p:nvPr/>
        </p:nvSpPr>
        <p:spPr>
          <a:xfrm>
            <a:off x="1080019" y="6123543"/>
            <a:ext cx="5015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82C33"/>
                </a:solidFill>
                <a:effectLst/>
                <a:latin typeface="Graphik"/>
              </a:rPr>
              <a:t>Crow’s Foot/Martin/Information Engineering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DFC12-840F-4F76-8233-36489C028B42}"/>
              </a:ext>
            </a:extLst>
          </p:cNvPr>
          <p:cNvSpPr txBox="1"/>
          <p:nvPr/>
        </p:nvSpPr>
        <p:spPr>
          <a:xfrm rot="16200000">
            <a:off x="6293981" y="4178077"/>
            <a:ext cx="2166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C33"/>
                </a:solidFill>
                <a:effectLst/>
                <a:latin typeface="Graphik"/>
              </a:rPr>
              <a:t>Chen notation style</a:t>
            </a:r>
            <a:br>
              <a:rPr lang="en-US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646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6BDD4C5-E2AC-4B17-8A14-0175DC05E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What is UML and Why we use UML?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88813FB-8AB9-4B7A-811E-F055C3FA9E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 dirty="0">
                <a:latin typeface="Arial" panose="020B0604020202020204" pitchFamily="34" charset="0"/>
              </a:rPr>
              <a:t>UML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</a:rPr>
              <a:t> “Unified Modeling Language”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</a:rPr>
              <a:t>Language: express idea, not a methodology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</a:rPr>
              <a:t>Modeling: Describing a software system at a high level of abstraction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</a:rPr>
              <a:t>Unified: UML has become a world standard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   Object Management Group (OMG): www.omg.org</a:t>
            </a:r>
          </a:p>
          <a:p>
            <a:endParaRPr lang="en-US" altLang="zh-CN" sz="20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54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Entity-Relationship Diagrams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ER diagrams are popular because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they provide an overview of the problem to be addressed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the view is relatively stable when changes are made to the problem's requirements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ER diagram is likely to be used to model a problem early in the requirements process</a:t>
            </a:r>
          </a:p>
        </p:txBody>
      </p:sp>
    </p:spTree>
    <p:extLst>
      <p:ext uri="{BB962C8B-B14F-4D97-AF65-F5344CB8AC3E}">
        <p14:creationId xmlns:p14="http://schemas.microsoft.com/office/powerpoint/2010/main" val="52895554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B0ACB4EE-1790-45D4-95B5-902AD3B749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706688" y="2017713"/>
            <a:ext cx="7351712" cy="41148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zh-CN" sz="2000">
                <a:latin typeface="Arial" panose="020B0604020202020204" pitchFamily="34" charset="0"/>
              </a:rPr>
              <a:t>A class diagram depicts classes and their interrelationships</a:t>
            </a:r>
          </a:p>
          <a:p>
            <a:endParaRPr lang="en-US" altLang="zh-CN" sz="2000">
              <a:latin typeface="Arial" panose="020B0604020202020204" pitchFamily="34" charset="0"/>
            </a:endParaRPr>
          </a:p>
          <a:p>
            <a:r>
              <a:rPr lang="en-US" altLang="zh-CN" sz="2000">
                <a:latin typeface="Arial" panose="020B0604020202020204" pitchFamily="34" charset="0"/>
              </a:rPr>
              <a:t>Used for describing </a:t>
            </a:r>
            <a:r>
              <a:rPr lang="en-US" altLang="zh-CN" sz="2000">
                <a:solidFill>
                  <a:schemeClr val="folHlink"/>
                </a:solidFill>
                <a:latin typeface="Arial" panose="020B0604020202020204" pitchFamily="34" charset="0"/>
              </a:rPr>
              <a:t>structure and behavior</a:t>
            </a:r>
            <a:r>
              <a:rPr lang="en-US" altLang="zh-CN" sz="2000">
                <a:latin typeface="Arial" panose="020B0604020202020204" pitchFamily="34" charset="0"/>
              </a:rPr>
              <a:t> in the use cases</a:t>
            </a:r>
          </a:p>
          <a:p>
            <a:endParaRPr lang="en-US" altLang="zh-CN" sz="2000">
              <a:latin typeface="Arial" panose="020B0604020202020204" pitchFamily="34" charset="0"/>
            </a:endParaRPr>
          </a:p>
          <a:p>
            <a:r>
              <a:rPr lang="en-US" altLang="zh-CN" sz="2000">
                <a:latin typeface="Arial" panose="020B0604020202020204" pitchFamily="34" charset="0"/>
              </a:rPr>
              <a:t>Provide a conceptual model of the system in terms of entities and their relationships</a:t>
            </a:r>
          </a:p>
          <a:p>
            <a:endParaRPr lang="en-US" altLang="zh-CN" sz="2000">
              <a:latin typeface="Arial" panose="020B0604020202020204" pitchFamily="34" charset="0"/>
            </a:endParaRPr>
          </a:p>
          <a:p>
            <a:r>
              <a:rPr lang="en-US" altLang="zh-CN" sz="2000">
                <a:latin typeface="Arial" panose="020B0604020202020204" pitchFamily="34" charset="0"/>
              </a:rPr>
              <a:t>Used for requirement capture, end-user interaction</a:t>
            </a:r>
          </a:p>
          <a:p>
            <a:endParaRPr lang="en-US" altLang="zh-CN" sz="2000">
              <a:latin typeface="Arial" panose="020B0604020202020204" pitchFamily="34" charset="0"/>
            </a:endParaRPr>
          </a:p>
          <a:p>
            <a:r>
              <a:rPr lang="en-US" altLang="zh-CN" sz="2000">
                <a:latin typeface="Arial" panose="020B0604020202020204" pitchFamily="34" charset="0"/>
              </a:rPr>
              <a:t>Detailed class diagrams are used for developers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D6DA692-7BAD-4D51-881A-36194F340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CN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31478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Class Diagrams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A Class Diagram represents a system in terms of 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 dirty="0"/>
              <a:t>objects</a:t>
            </a:r>
            <a:r>
              <a:rPr lang="en-GB" dirty="0"/>
              <a:t>: entities, organized in classes that have an inheritance hierarchy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 dirty="0"/>
              <a:t>attributes</a:t>
            </a:r>
            <a:r>
              <a:rPr lang="en-GB" dirty="0"/>
              <a:t>: object's variables or characteristics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 dirty="0"/>
              <a:t>methods</a:t>
            </a:r>
            <a:r>
              <a:rPr lang="en-GB" dirty="0"/>
              <a:t>: actions on the object's variables</a:t>
            </a:r>
          </a:p>
        </p:txBody>
      </p:sp>
    </p:spTree>
    <p:extLst>
      <p:ext uri="{BB962C8B-B14F-4D97-AF65-F5344CB8AC3E}">
        <p14:creationId xmlns:p14="http://schemas.microsoft.com/office/powerpoint/2010/main" val="28592093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291D178-D363-459A-BB19-DBD73EA28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 diagram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F930F9D-8EC2-4620-8226-C2B5DADDAE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zh-CN" sz="2000"/>
              <a:t>Each class is represented by a rectangle subdivided into three compartments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Name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Attributes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Operations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 sz="2000"/>
              <a:t>Modifiers are used to indicate visibility of attributes and operations.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‘+’   is used to denote </a:t>
            </a:r>
            <a:r>
              <a:rPr lang="en-US" altLang="zh-CN" i="1"/>
              <a:t>Public</a:t>
            </a:r>
            <a:r>
              <a:rPr lang="en-US" altLang="zh-CN"/>
              <a:t> visibility (everyone)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‘#’   is used to denote </a:t>
            </a:r>
            <a:r>
              <a:rPr lang="en-US" altLang="zh-CN" i="1"/>
              <a:t>Protected</a:t>
            </a:r>
            <a:r>
              <a:rPr lang="en-US" altLang="zh-CN"/>
              <a:t> visibility (friends and derived)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‘-’    is used to denote </a:t>
            </a:r>
            <a:r>
              <a:rPr lang="en-US" altLang="zh-CN" i="1"/>
              <a:t>Private</a:t>
            </a:r>
            <a:r>
              <a:rPr lang="en-US" altLang="zh-CN"/>
              <a:t> visibility (no one)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 sz="2000"/>
              <a:t>By default, attributes are hidden and operations are visible.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189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371C002B-C6CD-4580-9275-0FA5306B7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 diagram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0A4BDA4-CB1E-8FCC-6D20-D3F3DA4CC697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286000"/>
            <a:ext cx="5613399" cy="3446465"/>
            <a:chOff x="1248" y="1418"/>
            <a:chExt cx="3645" cy="2241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D33D4AC-5463-1C38-F86E-F75594A9A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85"/>
              <a:ext cx="1968" cy="107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591D7D5C-C514-6C01-01B8-3B7C475B9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09"/>
              <a:ext cx="1968" cy="57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3B40D461-6EF7-396F-A3AA-E6CA3471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473"/>
              <a:ext cx="1968" cy="336"/>
            </a:xfrm>
            <a:prstGeom prst="rect">
              <a:avLst/>
            </a:prstGeom>
            <a:solidFill>
              <a:srgbClr val="FF7C80"/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C25BC3CD-19F4-9918-D560-1E19238F9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21"/>
              <a:ext cx="176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zh-CN" altLang="en-US" sz="2800" dirty="0">
                  <a:latin typeface="Arial" panose="020B0604020202020204" pitchFamily="34" charset="0"/>
                </a:rPr>
                <a:t> </a:t>
              </a:r>
              <a:r>
                <a:rPr lang="en-US" altLang="zh-CN" sz="2800" dirty="0" err="1">
                  <a:latin typeface="Arial" panose="020B0604020202020204" pitchFamily="34" charset="0"/>
                </a:rPr>
                <a:t>Account_Name</a:t>
              </a:r>
              <a:endParaRPr lang="en-US" altLang="zh-CN" sz="2800" dirty="0">
                <a:latin typeface="Arial" panose="020B0604020202020204" pitchFamily="34" charset="0"/>
              </a:endParaRP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95C22EC1-8C64-C9BA-5288-2DA0152C0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8" y="1822"/>
              <a:ext cx="119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endParaRPr lang="zh-CN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3888001-4C1F-A54F-1998-4DE7C6A83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776"/>
              <a:ext cx="2011" cy="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800" dirty="0">
                  <a:latin typeface="Arial" panose="020B0604020202020204" pitchFamily="34" charset="0"/>
                </a:rPr>
                <a:t>- </a:t>
              </a:r>
              <a:r>
                <a:rPr lang="en-US" altLang="zh-CN" sz="2800" dirty="0" err="1">
                  <a:latin typeface="Arial" panose="020B0604020202020204" pitchFamily="34" charset="0"/>
                </a:rPr>
                <a:t>Customer_Name</a:t>
              </a:r>
              <a:endParaRPr lang="en-US" altLang="zh-CN" sz="2800" dirty="0">
                <a:latin typeface="Arial" panose="020B0604020202020204" pitchFamily="34" charset="0"/>
              </a:endParaRP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800" dirty="0">
                  <a:latin typeface="Arial" panose="020B0604020202020204" pitchFamily="34" charset="0"/>
                </a:rPr>
                <a:t>- Balance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6064FABC-6B66-E0EF-7B6A-FB5A75682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433"/>
              <a:ext cx="1532" cy="1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800">
                  <a:latin typeface="Arial" panose="020B0604020202020204" pitchFamily="34" charset="0"/>
                </a:rPr>
                <a:t>+addFunds(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800">
                  <a:latin typeface="Arial" panose="020B0604020202020204" pitchFamily="34" charset="0"/>
                </a:rPr>
                <a:t>+withDraw(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800">
                  <a:latin typeface="Arial" panose="020B0604020202020204" pitchFamily="34" charset="0"/>
                </a:rPr>
                <a:t>+transfer(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endParaRPr lang="zh-CN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450C9765-CFA6-D5AD-C93B-3570B41F3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418"/>
              <a:ext cx="661" cy="286"/>
            </a:xfrm>
            <a:prstGeom prst="rect">
              <a:avLst/>
            </a:prstGeom>
            <a:solidFill>
              <a:schemeClr val="tx1"/>
            </a:solidFill>
            <a:ln w="19050" algn="ctr">
              <a:solidFill>
                <a:schemeClr val="accent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400">
                  <a:solidFill>
                    <a:schemeClr val="accent1"/>
                  </a:solidFill>
                  <a:latin typeface="Arial" panose="020B0604020202020204" pitchFamily="34" charset="0"/>
                </a:rPr>
                <a:t>Name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72906375-DA5C-DFD8-52DE-E82B9426D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76"/>
              <a:ext cx="968" cy="286"/>
            </a:xfrm>
            <a:prstGeom prst="rect">
              <a:avLst/>
            </a:prstGeom>
            <a:solidFill>
              <a:schemeClr val="tx1"/>
            </a:solidFill>
            <a:ln w="19050" algn="ctr">
              <a:solidFill>
                <a:srgbClr val="FF99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400" dirty="0">
                  <a:solidFill>
                    <a:schemeClr val="folHlink"/>
                  </a:solidFill>
                  <a:latin typeface="Arial" panose="020B0604020202020204" pitchFamily="34" charset="0"/>
                </a:rPr>
                <a:t>Attributes</a:t>
              </a: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EB81788D-59CC-FF31-F183-8D1AE5096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504"/>
              <a:ext cx="1101" cy="28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zh-CN" sz="2400" dirty="0">
                  <a:latin typeface="Arial" panose="020B0604020202020204" pitchFamily="34" charset="0"/>
                </a:rPr>
                <a:t>Operations</a:t>
              </a:r>
            </a:p>
          </p:txBody>
        </p:sp>
        <p:sp>
          <p:nvSpPr>
            <p:cNvPr id="28" name="Line 15">
              <a:extLst>
                <a:ext uri="{FF2B5EF4-FFF2-40B4-BE49-F238E27FC236}">
                  <a16:creationId xmlns:a16="http://schemas.microsoft.com/office/drawing/2014/main" id="{8FD21FEA-3CB4-4B9B-9F02-0A25B3752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1569"/>
              <a:ext cx="576" cy="9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PK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DC4BF0F-1ED7-6556-A3E3-EEC9E1A01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097"/>
              <a:ext cx="576" cy="96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PK"/>
            </a:p>
          </p:txBody>
        </p:sp>
        <p:sp>
          <p:nvSpPr>
            <p:cNvPr id="30" name="Line 17">
              <a:extLst>
                <a:ext uri="{FF2B5EF4-FFF2-40B4-BE49-F238E27FC236}">
                  <a16:creationId xmlns:a16="http://schemas.microsoft.com/office/drawing/2014/main" id="{C648C3A8-DDBB-3344-F021-2BA0231021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625"/>
              <a:ext cx="57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PK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0BE54FB2-E01F-7F88-9071-893A23C6C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425"/>
              <a:ext cx="216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</p:grpSp>
    </p:spTree>
    <p:extLst>
      <p:ext uri="{BB962C8B-B14F-4D97-AF65-F5344CB8AC3E}">
        <p14:creationId xmlns:p14="http://schemas.microsoft.com/office/powerpoint/2010/main" val="348885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278D-9038-4081-4431-1F70FB64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666C9-E578-14F8-9747-3198C0CB1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76" y="78506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C5B1CE4-523B-45AE-8E57-B77BD3E9F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Times New Roman" panose="02020603050405020304" pitchFamily="18" charset="0"/>
              </a:rPr>
              <a:t>OO Relationships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8E6F0E5-F115-4B83-A58D-B2E43CDEF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There are two kinds of Relationships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Generalization (parent-child relationship)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Association (student enrolls in course)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/>
          </a:p>
          <a:p>
            <a:r>
              <a:rPr lang="en-US" altLang="zh-CN"/>
              <a:t>Associations can be further classified as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Aggregation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/>
              <a:t>Composition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>
            <a:extLst>
              <a:ext uri="{FF2B5EF4-FFF2-40B4-BE49-F238E27FC236}">
                <a16:creationId xmlns:a16="http://schemas.microsoft.com/office/drawing/2014/main" id="{E6A99EFD-560F-4ADA-BEA9-832E959A9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540000"/>
            <a:ext cx="381000" cy="45720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0F8CF72-042D-46CD-AE16-463BC4B8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57400"/>
            <a:ext cx="17526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C78A5A46-6A1E-4565-9FD6-4AF2CE31C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581400"/>
            <a:ext cx="1752600" cy="15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3FCA4CF4-BFAB-4C5D-87F6-9FC611765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581400"/>
            <a:ext cx="127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E51373A4-D8DB-4E88-909E-3BD8720E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267200"/>
            <a:ext cx="1371600" cy="533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0C234CEC-3AA1-42D4-80CF-3C898152B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254500"/>
            <a:ext cx="1524000" cy="533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2400">
                <a:latin typeface="Times New Roman" panose="02020603050405020304" pitchFamily="18" charset="0"/>
              </a:rPr>
              <a:t>Subtype2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128956B6-DC48-4ABA-AC71-EE908D31C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0447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Supertype</a:t>
            </a:r>
          </a:p>
        </p:txBody>
      </p:sp>
      <p:sp>
        <p:nvSpPr>
          <p:cNvPr id="38921" name="Text Box 9">
            <a:extLst>
              <a:ext uri="{FF2B5EF4-FFF2-40B4-BE49-F238E27FC236}">
                <a16:creationId xmlns:a16="http://schemas.microsoft.com/office/drawing/2014/main" id="{8C15ACBF-5D66-45C8-954C-BC6949703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2672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Subtype1</a:t>
            </a:r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02FB6E07-1824-42E6-8FEC-C39237643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11175"/>
            <a:ext cx="6224588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</a:rPr>
              <a:t>OO Relationships: 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Generalization</a:t>
            </a:r>
          </a:p>
        </p:txBody>
      </p:sp>
      <p:sp>
        <p:nvSpPr>
          <p:cNvPr id="38923" name="Rectangle 11">
            <a:extLst>
              <a:ext uri="{FF2B5EF4-FFF2-40B4-BE49-F238E27FC236}">
                <a16:creationId xmlns:a16="http://schemas.microsoft.com/office/drawing/2014/main" id="{85FAB114-B28D-4300-BF5B-A7CA44024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953001"/>
            <a:ext cx="79248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Arial" panose="020B0604020202020204" pitchFamily="34" charset="0"/>
              </a:rPr>
              <a:t>-Inheritance is a required feature of object orientation</a:t>
            </a:r>
          </a:p>
          <a:p>
            <a:pPr>
              <a:spcBef>
                <a:spcPct val="50000"/>
              </a:spcBef>
            </a:pPr>
            <a:r>
              <a:rPr lang="en-US" altLang="zh-CN">
                <a:latin typeface="Arial" panose="020B0604020202020204" pitchFamily="34" charset="0"/>
              </a:rPr>
              <a:t>-Generalization expresses a parent/child relationship among related classes. 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altLang="zh-CN">
                <a:latin typeface="Arial" panose="020B0604020202020204" pitchFamily="34" charset="0"/>
              </a:rPr>
              <a:t>Used for abstracting details in several layers</a:t>
            </a:r>
          </a:p>
        </p:txBody>
      </p:sp>
      <p:sp>
        <p:nvSpPr>
          <p:cNvPr id="38924" name="AutoShape 12">
            <a:extLst>
              <a:ext uri="{FF2B5EF4-FFF2-40B4-BE49-F238E27FC236}">
                <a16:creationId xmlns:a16="http://schemas.microsoft.com/office/drawing/2014/main" id="{F7AA5E89-FA40-4B98-A808-21AE4A3C3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476500"/>
            <a:ext cx="228600" cy="30480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8925" name="Rectangle 13">
            <a:extLst>
              <a:ext uri="{FF2B5EF4-FFF2-40B4-BE49-F238E27FC236}">
                <a16:creationId xmlns:a16="http://schemas.microsoft.com/office/drawing/2014/main" id="{157B6D70-A43B-4C9F-9A48-B62D2924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300" y="2057400"/>
            <a:ext cx="1536700" cy="381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8926" name="Line 14">
            <a:extLst>
              <a:ext uri="{FF2B5EF4-FFF2-40B4-BE49-F238E27FC236}">
                <a16:creationId xmlns:a16="http://schemas.microsoft.com/office/drawing/2014/main" id="{083A55E4-0943-43EF-88BA-CD16A2E7D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0100" y="2806700"/>
            <a:ext cx="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27" name="Line 15">
            <a:extLst>
              <a:ext uri="{FF2B5EF4-FFF2-40B4-BE49-F238E27FC236}">
                <a16:creationId xmlns:a16="http://schemas.microsoft.com/office/drawing/2014/main" id="{31E65B74-DBF4-4C3F-B558-9279724CFA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124200"/>
            <a:ext cx="2057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28" name="Rectangle 16">
            <a:extLst>
              <a:ext uri="{FF2B5EF4-FFF2-40B4-BE49-F238E27FC236}">
                <a16:creationId xmlns:a16="http://schemas.microsoft.com/office/drawing/2014/main" id="{27851644-CA52-4BA3-A368-616115DAA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3606800"/>
            <a:ext cx="1447800" cy="508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600">
                <a:latin typeface="Times New Roman" panose="02020603050405020304" pitchFamily="18" charset="0"/>
              </a:rPr>
              <a:t>Regular </a:t>
            </a:r>
          </a:p>
          <a:p>
            <a:pPr algn="ctr" eaLnBrk="1" hangingPunct="1"/>
            <a:r>
              <a:rPr lang="en-US" altLang="zh-CN" sz="160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05F96A54-A739-48D1-AF36-57B1F36D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619500"/>
            <a:ext cx="1524000" cy="4953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600">
                <a:latin typeface="Times New Roman" panose="02020603050405020304" pitchFamily="18" charset="0"/>
              </a:rPr>
              <a:t>Loyalty</a:t>
            </a:r>
          </a:p>
          <a:p>
            <a:pPr algn="ctr" eaLnBrk="1" hangingPunct="1"/>
            <a:r>
              <a:rPr lang="en-US" altLang="zh-CN" sz="1600">
                <a:latin typeface="Times New Roman" panose="02020603050405020304" pitchFamily="18" charset="0"/>
              </a:rPr>
              <a:t> Customer</a:t>
            </a:r>
          </a:p>
        </p:txBody>
      </p:sp>
      <p:sp>
        <p:nvSpPr>
          <p:cNvPr id="38930" name="Text Box 18">
            <a:extLst>
              <a:ext uri="{FF2B5EF4-FFF2-40B4-BE49-F238E27FC236}">
                <a16:creationId xmlns:a16="http://schemas.microsoft.com/office/drawing/2014/main" id="{D0BF0ACB-BE33-43AC-B179-8087838E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2057401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38931" name="Text Box 19">
            <a:extLst>
              <a:ext uri="{FF2B5EF4-FFF2-40B4-BE49-F238E27FC236}">
                <a16:creationId xmlns:a16="http://schemas.microsoft.com/office/drawing/2014/main" id="{252F4785-AE90-44F8-9CB8-F8731AA36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0447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>
                <a:latin typeface="Times New Roman" panose="02020603050405020304" pitchFamily="18" charset="0"/>
              </a:rPr>
              <a:t>  </a:t>
            </a:r>
            <a:r>
              <a:rPr lang="en-US" altLang="zh-CN" sz="1600">
                <a:latin typeface="Times New Roman" panose="02020603050405020304" pitchFamily="18" charset="0"/>
              </a:rPr>
              <a:t>Example:</a:t>
            </a:r>
          </a:p>
        </p:txBody>
      </p:sp>
      <p:sp>
        <p:nvSpPr>
          <p:cNvPr id="38932" name="Line 20">
            <a:extLst>
              <a:ext uri="{FF2B5EF4-FFF2-40B4-BE49-F238E27FC236}">
                <a16:creationId xmlns:a16="http://schemas.microsoft.com/office/drawing/2014/main" id="{A4C32467-20B2-4F96-83EB-0C38209386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900" y="3581400"/>
            <a:ext cx="1588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33" name="Line 21">
            <a:extLst>
              <a:ext uri="{FF2B5EF4-FFF2-40B4-BE49-F238E27FC236}">
                <a16:creationId xmlns:a16="http://schemas.microsoft.com/office/drawing/2014/main" id="{BB3AD631-89D3-4646-9E4F-97D2A8FE70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124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34" name="Line 22">
            <a:extLst>
              <a:ext uri="{FF2B5EF4-FFF2-40B4-BE49-F238E27FC236}">
                <a16:creationId xmlns:a16="http://schemas.microsoft.com/office/drawing/2014/main" id="{43293704-0474-402B-A1EC-AD6BB077C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3124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35" name="Line 23">
            <a:extLst>
              <a:ext uri="{FF2B5EF4-FFF2-40B4-BE49-F238E27FC236}">
                <a16:creationId xmlns:a16="http://schemas.microsoft.com/office/drawing/2014/main" id="{56D10826-10E4-4154-998F-E8C9C4B62D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1300" y="29845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38936" name="Text Box 28">
            <a:extLst>
              <a:ext uri="{FF2B5EF4-FFF2-40B4-BE49-F238E27FC236}">
                <a16:creationId xmlns:a16="http://schemas.microsoft.com/office/drawing/2014/main" id="{3399AA45-8742-4CB5-801A-91F80D0B5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0" y="43307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>
                <a:latin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9544EEA0-A1F7-49AD-8014-9A35368CC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1800" y="762001"/>
            <a:ext cx="6858000" cy="1034129"/>
          </a:xfrm>
          <a:noFill/>
          <a:extLst>
            <a:ext uri="{91240B29-F687-4F45-9708-019B960494DF}">
              <a14:hiddenLine xmlns:a14="http://schemas.microsoft.com/office/drawing/2010/main" w="12700" cap="sq" cmpd="sng" algn="ctr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</a:rPr>
              <a:t>OO Relationships: </a:t>
            </a:r>
            <a:r>
              <a:rPr lang="en-US" altLang="zh-CN" sz="3600" b="1" dirty="0">
                <a:latin typeface="Times New Roman" panose="02020603050405020304" pitchFamily="18" charset="0"/>
              </a:rPr>
              <a:t>Association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9C8AA1D-BFAA-49A2-8041-B41D97C774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1200" y="2286000"/>
            <a:ext cx="8229600" cy="4114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>
                <a:latin typeface="Arial" panose="020B0604020202020204" pitchFamily="34" charset="0"/>
              </a:rPr>
              <a:t>Represent relationship between instances of classes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Student enrolls in a course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Courses have students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Courses have exams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Etc.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1600">
              <a:latin typeface="Arial" panose="020B0604020202020204" pitchFamily="34" charset="0"/>
            </a:endParaRPr>
          </a:p>
          <a:p>
            <a:r>
              <a:rPr lang="en-US" altLang="zh-CN" sz="2400">
                <a:latin typeface="Arial" panose="020B0604020202020204" pitchFamily="34" charset="0"/>
              </a:rPr>
              <a:t>Association has two ends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Role names (e.g. enrolls)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Multiplicity (e.g. One course can have many students)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1600">
                <a:latin typeface="Arial" panose="020B0604020202020204" pitchFamily="34" charset="0"/>
              </a:rPr>
              <a:t>Navigability (unidirectional, bidirectional)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7EED90-441C-4166-86C3-D27275E43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Association: Multiplicity and Roles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9BB73D9C-98A8-4E0D-8E98-694E01586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919" y="4038600"/>
            <a:ext cx="4689881" cy="25699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chemeClr val="folHlink"/>
                </a:solidFill>
                <a:latin typeface="Arial" panose="020B0604020202020204" pitchFamily="34" charset="0"/>
              </a:rPr>
              <a:t>Multiplicity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u="sng" dirty="0">
                <a:latin typeface="Arial" panose="020B0604020202020204" pitchFamily="34" charset="0"/>
              </a:rPr>
              <a:t>Symbol	Meaning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1		One and only one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0..1		Zero or one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M..N		From M to N (natural language)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*		From zero to any positive integer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0..*		From zero to any positive integer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</a:rPr>
              <a:t>1..*		From one to any positive integer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48D478D1-6377-4D0F-9005-5A839CBA4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4045707"/>
            <a:ext cx="600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 dirty="0">
                <a:latin typeface="Arial" panose="020B0604020202020204" pitchFamily="34" charset="0"/>
              </a:rPr>
              <a:t>Role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D3990371-1910-4245-963E-088CB48F6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525" y="4495801"/>
            <a:ext cx="4689881" cy="1692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solidFill>
                  <a:schemeClr val="folHlink"/>
                </a:solidFill>
                <a:latin typeface="Arial" panose="020B0604020202020204" pitchFamily="34" charset="0"/>
              </a:rPr>
              <a:t>Role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600" i="1" dirty="0">
                <a:latin typeface="Arial" panose="020B0604020202020204" pitchFamily="34" charset="0"/>
              </a:rPr>
              <a:t>“A given university groups many people; some act as students, others as teachers.  A given student belongs to a single university; a given teacher may or may not be working for the university at a particular time.”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1F7113A-D963-5664-03F0-F5E8DFB2C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26" y="2341447"/>
            <a:ext cx="1752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B3A870E-79D4-1808-3945-62302C7A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6" y="2601797"/>
            <a:ext cx="1074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University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CDDEF5-6EA3-BE3C-564E-CDA2774FD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1" y="2341447"/>
            <a:ext cx="1752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967C66A0-3DDD-28B5-586A-AF7BEC0B0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6" y="2601797"/>
            <a:ext cx="827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Person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5DB643ED-D5D0-2038-F3CF-AF6C4822B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6" y="3103447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PK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7A36AFF1-FED7-E1B6-C189-D0A435D5B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6" y="2493847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PK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206DF7D-E6CA-7607-A813-BF9C7FAC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6" y="2220797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D9254B88-2B62-4EB5-2DC7-9C94B97D2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6" y="3135197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0..1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819712EF-18BD-86EA-874D-8B3C6CFE0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6" y="2220797"/>
            <a:ext cx="26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C34089FC-50A2-EDFE-D2E5-F23999625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2026" y="3135197"/>
            <a:ext cx="26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DEDA913B-1467-29C8-B4BE-34E65CECF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6" y="3363797"/>
            <a:ext cx="862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teacher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AA80951B-B47E-66F9-FF2B-9091C750C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226" y="3439997"/>
            <a:ext cx="1019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employer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47511B7-1FD4-469A-6493-61B85AE15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6" y="1839797"/>
            <a:ext cx="850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</a:rPr>
              <a:t>student</a:t>
            </a: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C21FAC9D-9451-42D1-B23F-22770ECEA4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58126" y="3670300"/>
            <a:ext cx="457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392D169-B5A7-4E0A-8245-B70D5B6F6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What is UML and Why we use UML?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B5602E3-5FBB-4AA1-B553-A5F3FFFA7C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>
                <a:latin typeface="Arial" panose="020B0604020202020204" pitchFamily="34" charset="0"/>
              </a:rPr>
              <a:t>More description about UML: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>
                <a:latin typeface="Arial" panose="020B0604020202020204" pitchFamily="34" charset="0"/>
              </a:rPr>
              <a:t>It is a industry-standard graphical language for specifying, visualizing, constructing, and documenting the artifacts of software systems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>
                <a:latin typeface="Arial" panose="020B0604020202020204" pitchFamily="34" charset="0"/>
              </a:rPr>
              <a:t>The UML uses mostly graphical notations to express the OO analysis and design of software projects. 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>
                <a:latin typeface="Arial" panose="020B0604020202020204" pitchFamily="34" charset="0"/>
              </a:rPr>
              <a:t>Simplifies the complex process of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30897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CFFB95F-DF02-4F94-B68F-994347F3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33400"/>
            <a:ext cx="7239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</a:rPr>
              <a:t>OO Relationships:</a:t>
            </a:r>
            <a:r>
              <a:rPr lang="en-US" altLang="zh-CN" sz="3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Composition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42E114C-4BD4-40AD-AA55-1DB24E5F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75" y="20574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 W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AFB3AA95-B685-4952-BA8D-2883F3E46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222626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CN" sz="1400" b="1">
                <a:latin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82651647-BC8B-4C24-B2C3-1DF211988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3211514"/>
            <a:ext cx="1143000" cy="446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CN" sz="1400" b="1">
                <a:latin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</a:p>
        </p:txBody>
      </p:sp>
      <p:sp>
        <p:nvSpPr>
          <p:cNvPr id="49158" name="Freeform 6">
            <a:extLst>
              <a:ext uri="{FF2B5EF4-FFF2-40B4-BE49-F238E27FC236}">
                <a16:creationId xmlns:a16="http://schemas.microsoft.com/office/drawing/2014/main" id="{58C37923-DC5F-4CC4-A129-32E1D89A1C3D}"/>
              </a:ext>
            </a:extLst>
          </p:cNvPr>
          <p:cNvSpPr>
            <a:spLocks/>
          </p:cNvSpPr>
          <p:nvPr/>
        </p:nvSpPr>
        <p:spPr bwMode="auto">
          <a:xfrm>
            <a:off x="3089275" y="2895600"/>
            <a:ext cx="1447800" cy="304800"/>
          </a:xfrm>
          <a:custGeom>
            <a:avLst/>
            <a:gdLst>
              <a:gd name="T0" fmla="*/ 0 w 1824"/>
              <a:gd name="T1" fmla="*/ 304800 h 96"/>
              <a:gd name="T2" fmla="*/ 0 w 1824"/>
              <a:gd name="T3" fmla="*/ 0 h 96"/>
              <a:gd name="T4" fmla="*/ 1447800 w 1824"/>
              <a:gd name="T5" fmla="*/ 0 h 96"/>
              <a:gd name="T6" fmla="*/ 1447800 w 1824"/>
              <a:gd name="T7" fmla="*/ 30480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K"/>
          </a:p>
        </p:txBody>
      </p:sp>
      <p:grpSp>
        <p:nvGrpSpPr>
          <p:cNvPr id="49159" name="Group 7">
            <a:extLst>
              <a:ext uri="{FF2B5EF4-FFF2-40B4-BE49-F238E27FC236}">
                <a16:creationId xmlns:a16="http://schemas.microsoft.com/office/drawing/2014/main" id="{85303E97-F662-47E2-A399-3F424F58BA0F}"/>
              </a:ext>
            </a:extLst>
          </p:cNvPr>
          <p:cNvGrpSpPr>
            <a:grpSpLocks/>
          </p:cNvGrpSpPr>
          <p:nvPr/>
        </p:nvGrpSpPr>
        <p:grpSpPr bwMode="auto">
          <a:xfrm>
            <a:off x="3694113" y="2436813"/>
            <a:ext cx="228600" cy="444500"/>
            <a:chOff x="4480" y="1304"/>
            <a:chExt cx="144" cy="280"/>
          </a:xfrm>
        </p:grpSpPr>
        <p:sp>
          <p:nvSpPr>
            <p:cNvPr id="49169" name="Line 8">
              <a:extLst>
                <a:ext uri="{FF2B5EF4-FFF2-40B4-BE49-F238E27FC236}">
                  <a16:creationId xmlns:a16="http://schemas.microsoft.com/office/drawing/2014/main" id="{EEECF39B-934C-4256-BC10-C8DBD3975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1488"/>
              <a:ext cx="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49170" name="AutoShape 9">
              <a:extLst>
                <a:ext uri="{FF2B5EF4-FFF2-40B4-BE49-F238E27FC236}">
                  <a16:creationId xmlns:a16="http://schemas.microsoft.com/office/drawing/2014/main" id="{B4E9E50B-D6E0-4558-AE19-78B2FA5DC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" y="1304"/>
              <a:ext cx="144" cy="192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</p:grpSp>
      <p:sp>
        <p:nvSpPr>
          <p:cNvPr id="49160" name="Text Box 10">
            <a:extLst>
              <a:ext uri="{FF2B5EF4-FFF2-40B4-BE49-F238E27FC236}">
                <a16:creationId xmlns:a16="http://schemas.microsoft.com/office/drawing/2014/main" id="{3F8ECA42-6CD5-4996-8389-BDFA4482F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81201"/>
            <a:ext cx="4916488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</a:rPr>
              <a:t>Association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latin typeface="Arial" panose="020B0604020202020204" pitchFamily="34" charset="0"/>
              </a:rPr>
              <a:t>Models the part–whole relationship</a:t>
            </a:r>
          </a:p>
          <a:p>
            <a:pPr eaLnBrk="1" hangingPunct="1"/>
            <a:endParaRPr lang="en-US" altLang="zh-CN" sz="160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>
                <a:latin typeface="Arial" panose="020B0604020202020204" pitchFamily="34" charset="0"/>
              </a:rPr>
              <a:t>Composition</a:t>
            </a:r>
          </a:p>
          <a:p>
            <a:pPr lvl="1" eaLnBrk="1" hangingPunct="1"/>
            <a:r>
              <a:rPr lang="en-US" altLang="zh-CN" sz="1600">
                <a:latin typeface="Arial" panose="020B0604020202020204" pitchFamily="34" charset="0"/>
              </a:rPr>
              <a:t>Also models the part–whole relationship but, in addition, Every part may belong to only one whole, and  If the whole is deleted, so are the parts</a:t>
            </a:r>
          </a:p>
          <a:p>
            <a:pPr eaLnBrk="1" hangingPunct="1"/>
            <a:endParaRPr lang="en-US" altLang="zh-CN" sz="160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Example: </a:t>
            </a:r>
          </a:p>
          <a:p>
            <a:pPr eaLnBrk="1" hangingPunct="1"/>
            <a:r>
              <a:rPr lang="en-US" altLang="zh-CN" sz="1600">
                <a:latin typeface="Arial" panose="020B0604020202020204" pitchFamily="34" charset="0"/>
              </a:rPr>
              <a:t>A number of different chess boards: Each square belongs to only one board. If a chess board is thrown away, all 64 squares on that board go as well.</a:t>
            </a:r>
            <a:endParaRPr lang="zh-CN" altLang="en-US" sz="1600" b="1">
              <a:latin typeface="Arial" panose="020B0604020202020204" pitchFamily="34" charset="0"/>
            </a:endParaRPr>
          </a:p>
        </p:txBody>
      </p:sp>
      <p:sp>
        <p:nvSpPr>
          <p:cNvPr id="49161" name="Text Box 11">
            <a:extLst>
              <a:ext uri="{FF2B5EF4-FFF2-40B4-BE49-F238E27FC236}">
                <a16:creationId xmlns:a16="http://schemas.microsoft.com/office/drawing/2014/main" id="{76188114-E578-4693-AC05-39B137703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2209800"/>
            <a:ext cx="1128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latin typeface="Times New Roman" panose="02020603050405020304" pitchFamily="18" charset="0"/>
              </a:rPr>
              <a:t>Whole Class</a:t>
            </a:r>
          </a:p>
        </p:txBody>
      </p:sp>
      <p:sp>
        <p:nvSpPr>
          <p:cNvPr id="49162" name="Text Box 12">
            <a:extLst>
              <a:ext uri="{FF2B5EF4-FFF2-40B4-BE49-F238E27FC236}">
                <a16:creationId xmlns:a16="http://schemas.microsoft.com/office/drawing/2014/main" id="{2B7B82C4-BBBB-4533-BE0C-4F72C287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4038600"/>
            <a:ext cx="1119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latin typeface="Times New Roman" panose="02020603050405020304" pitchFamily="18" charset="0"/>
              </a:rPr>
              <a:t>Part Classes</a:t>
            </a:r>
          </a:p>
        </p:txBody>
      </p:sp>
      <p:sp>
        <p:nvSpPr>
          <p:cNvPr id="49163" name="AutoShape 13">
            <a:extLst>
              <a:ext uri="{FF2B5EF4-FFF2-40B4-BE49-F238E27FC236}">
                <a16:creationId xmlns:a16="http://schemas.microsoft.com/office/drawing/2014/main" id="{EBB75929-F7C4-4D10-9376-ED22AC21F61A}"/>
              </a:ext>
            </a:extLst>
          </p:cNvPr>
          <p:cNvSpPr>
            <a:spLocks/>
          </p:cNvSpPr>
          <p:nvPr/>
        </p:nvSpPr>
        <p:spPr bwMode="auto">
          <a:xfrm rot="-5400000">
            <a:off x="3736975" y="3009900"/>
            <a:ext cx="228600" cy="1828800"/>
          </a:xfrm>
          <a:prstGeom prst="leftBrace">
            <a:avLst>
              <a:gd name="adj1" fmla="val 6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49164" name="Text Box 22">
            <a:extLst>
              <a:ext uri="{FF2B5EF4-FFF2-40B4-BE49-F238E27FC236}">
                <a16:creationId xmlns:a16="http://schemas.microsoft.com/office/drawing/2014/main" id="{92388E1F-7160-4AA7-B230-61B4E5393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4495800"/>
            <a:ext cx="855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graphicFrame>
        <p:nvGraphicFramePr>
          <p:cNvPr id="49165" name="Object 27">
            <a:extLst>
              <a:ext uri="{FF2B5EF4-FFF2-40B4-BE49-F238E27FC236}">
                <a16:creationId xmlns:a16="http://schemas.microsoft.com/office/drawing/2014/main" id="{76258331-C2CC-4F78-B381-CBB1374EB36A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906589" y="5081589"/>
          <a:ext cx="35020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21064" imgH="1924319" progId="Paint.Picture">
                  <p:embed/>
                </p:oleObj>
              </mc:Choice>
              <mc:Fallback>
                <p:oleObj name="Bitmap Image" r:id="rId3" imgW="7621064" imgH="1924319" progId="Paint.Picture">
                  <p:embed/>
                  <p:pic>
                    <p:nvPicPr>
                      <p:cNvPr id="49165" name="Object 27">
                        <a:extLst>
                          <a:ext uri="{FF2B5EF4-FFF2-40B4-BE49-F238E27FC236}">
                            <a16:creationId xmlns:a16="http://schemas.microsoft.com/office/drawing/2014/main" id="{76258331-C2CC-4F78-B381-CBB1374EB36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9" y="5081589"/>
                        <a:ext cx="3502025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6" name="Text Box 28">
            <a:extLst>
              <a:ext uri="{FF2B5EF4-FFF2-40B4-BE49-F238E27FC236}">
                <a16:creationId xmlns:a16="http://schemas.microsoft.com/office/drawing/2014/main" id="{97585AD1-B4FE-4CBE-BC01-FFF45558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124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400">
                <a:latin typeface="Arial" panose="020B0604020202020204" pitchFamily="34" charset="0"/>
              </a:rPr>
              <a:t>Figure 16.7</a:t>
            </a:r>
            <a:endParaRPr lang="en-US" altLang="en-PK" sz="2400">
              <a:latin typeface="Arial" panose="020B0604020202020204" pitchFamily="34" charset="0"/>
            </a:endParaRPr>
          </a:p>
        </p:txBody>
      </p:sp>
      <p:sp>
        <p:nvSpPr>
          <p:cNvPr id="49167" name="Rectangle 29">
            <a:extLst>
              <a:ext uri="{FF2B5EF4-FFF2-40B4-BE49-F238E27FC236}">
                <a16:creationId xmlns:a16="http://schemas.microsoft.com/office/drawing/2014/main" id="{99435D5E-7D3F-42B2-9E94-9C9D48284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6427788"/>
            <a:ext cx="28813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400"/>
              <a:t>The McGraw-Hill Companies, 2005</a:t>
            </a:r>
          </a:p>
        </p:txBody>
      </p:sp>
      <p:sp>
        <p:nvSpPr>
          <p:cNvPr id="49168" name="Text Box 30">
            <a:extLst>
              <a:ext uri="{FF2B5EF4-FFF2-40B4-BE49-F238E27FC236}">
                <a16:creationId xmlns:a16="http://schemas.microsoft.com/office/drawing/2014/main" id="{F5A75096-92FA-47CC-A91A-67A3C700B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267200"/>
            <a:ext cx="2687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400">
                <a:latin typeface="Times New Roman" panose="02020603050405020304" pitchFamily="18" charset="0"/>
              </a:rPr>
              <a:t>[From Dr.David A. Workman]</a:t>
            </a:r>
          </a:p>
        </p:txBody>
      </p:sp>
    </p:spTree>
    <p:extLst>
      <p:ext uri="{BB962C8B-B14F-4D97-AF65-F5344CB8AC3E}">
        <p14:creationId xmlns:p14="http://schemas.microsoft.com/office/powerpoint/2010/main" val="3491797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2AA234B-BB88-467E-ACF7-6851761A6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7950" y="457200"/>
            <a:ext cx="7772400" cy="5334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zh-CN" sz="2800">
                <a:latin typeface="Times New Roman" panose="02020603050405020304" pitchFamily="18" charset="0"/>
              </a:rPr>
              <a:t>OO Relationships: </a:t>
            </a:r>
            <a:r>
              <a:rPr lang="en-US" altLang="zh-CN" sz="3200" b="1">
                <a:latin typeface="Times New Roman" panose="02020603050405020304" pitchFamily="18" charset="0"/>
              </a:rPr>
              <a:t>Aggregation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B0C82C6-951A-42D3-9E17-14F555E87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1336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CN" sz="1400" b="1">
                <a:latin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7441561D-0558-4BCF-BBC0-89DCDDEF6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3298826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 E</a:t>
            </a:r>
            <a:r>
              <a:rPr lang="en-US" altLang="zh-CN" sz="1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6DC9D3EF-FC1C-46EE-ADB2-E078F68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88" y="3287714"/>
            <a:ext cx="1143000" cy="446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Class E</a:t>
            </a:r>
            <a:r>
              <a:rPr lang="en-US" altLang="zh-CN" sz="1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400" b="1" baseline="-250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206" name="Freeform 6">
            <a:extLst>
              <a:ext uri="{FF2B5EF4-FFF2-40B4-BE49-F238E27FC236}">
                <a16:creationId xmlns:a16="http://schemas.microsoft.com/office/drawing/2014/main" id="{096AC36D-EBB4-4B66-BCA5-5B6C4321A8A5}"/>
              </a:ext>
            </a:extLst>
          </p:cNvPr>
          <p:cNvSpPr>
            <a:spLocks/>
          </p:cNvSpPr>
          <p:nvPr/>
        </p:nvSpPr>
        <p:spPr bwMode="auto">
          <a:xfrm>
            <a:off x="3276600" y="2971800"/>
            <a:ext cx="1447800" cy="304800"/>
          </a:xfrm>
          <a:custGeom>
            <a:avLst/>
            <a:gdLst>
              <a:gd name="T0" fmla="*/ 0 w 1824"/>
              <a:gd name="T1" fmla="*/ 304800 h 96"/>
              <a:gd name="T2" fmla="*/ 0 w 1824"/>
              <a:gd name="T3" fmla="*/ 0 h 96"/>
              <a:gd name="T4" fmla="*/ 1447800 w 1824"/>
              <a:gd name="T5" fmla="*/ 0 h 96"/>
              <a:gd name="T6" fmla="*/ 1447800 w 1824"/>
              <a:gd name="T7" fmla="*/ 30480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K"/>
          </a:p>
        </p:txBody>
      </p:sp>
      <p:grpSp>
        <p:nvGrpSpPr>
          <p:cNvPr id="51207" name="Group 7">
            <a:extLst>
              <a:ext uri="{FF2B5EF4-FFF2-40B4-BE49-F238E27FC236}">
                <a16:creationId xmlns:a16="http://schemas.microsoft.com/office/drawing/2014/main" id="{348B92BD-C267-4BF2-8FCF-8E5CE699BB65}"/>
              </a:ext>
            </a:extLst>
          </p:cNvPr>
          <p:cNvGrpSpPr>
            <a:grpSpLocks/>
          </p:cNvGrpSpPr>
          <p:nvPr/>
        </p:nvGrpSpPr>
        <p:grpSpPr bwMode="auto">
          <a:xfrm>
            <a:off x="3881438" y="2513013"/>
            <a:ext cx="228600" cy="444500"/>
            <a:chOff x="4480" y="1304"/>
            <a:chExt cx="144" cy="280"/>
          </a:xfrm>
        </p:grpSpPr>
        <p:sp>
          <p:nvSpPr>
            <p:cNvPr id="51223" name="Line 8">
              <a:extLst>
                <a:ext uri="{FF2B5EF4-FFF2-40B4-BE49-F238E27FC236}">
                  <a16:creationId xmlns:a16="http://schemas.microsoft.com/office/drawing/2014/main" id="{1D3257BE-FC5F-4822-A1F2-13487FB0D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1488"/>
              <a:ext cx="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51224" name="AutoShape 9">
              <a:extLst>
                <a:ext uri="{FF2B5EF4-FFF2-40B4-BE49-F238E27FC236}">
                  <a16:creationId xmlns:a16="http://schemas.microsoft.com/office/drawing/2014/main" id="{C71DBE4A-4250-4430-A777-E7569976B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" y="1304"/>
              <a:ext cx="144" cy="19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</p:grpSp>
      <p:sp>
        <p:nvSpPr>
          <p:cNvPr id="51208" name="Text Box 10">
            <a:extLst>
              <a:ext uri="{FF2B5EF4-FFF2-40B4-BE49-F238E27FC236}">
                <a16:creationId xmlns:a16="http://schemas.microsoft.com/office/drawing/2014/main" id="{21583684-1988-4F41-8B32-E815D5EC8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2590800"/>
            <a:ext cx="155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</a:rPr>
              <a:t>AGGREGATION</a:t>
            </a:r>
          </a:p>
        </p:txBody>
      </p:sp>
      <p:sp>
        <p:nvSpPr>
          <p:cNvPr id="51209" name="Text Box 11">
            <a:extLst>
              <a:ext uri="{FF2B5EF4-FFF2-40B4-BE49-F238E27FC236}">
                <a16:creationId xmlns:a16="http://schemas.microsoft.com/office/drawing/2014/main" id="{A42A5AE2-37E1-428C-B3DA-CDDCD9CDE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286000"/>
            <a:ext cx="4667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zh-CN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51210" name="Text Box 12">
            <a:extLst>
              <a:ext uri="{FF2B5EF4-FFF2-40B4-BE49-F238E27FC236}">
                <a16:creationId xmlns:a16="http://schemas.microsoft.com/office/drawing/2014/main" id="{C8C2AFF2-4AD9-404F-B9E5-9B35B14AC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1404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latin typeface="Times New Roman" panose="02020603050405020304" pitchFamily="18" charset="0"/>
              </a:rPr>
              <a:t>Container Class</a:t>
            </a:r>
          </a:p>
        </p:txBody>
      </p:sp>
      <p:sp>
        <p:nvSpPr>
          <p:cNvPr id="51211" name="Text Box 13">
            <a:extLst>
              <a:ext uri="{FF2B5EF4-FFF2-40B4-BE49-F238E27FC236}">
                <a16:creationId xmlns:a16="http://schemas.microsoft.com/office/drawing/2014/main" id="{15E95BF1-9BC5-4A57-8193-FDD23B2A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4114800"/>
            <a:ext cx="155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latin typeface="Times New Roman" panose="02020603050405020304" pitchFamily="18" charset="0"/>
              </a:rPr>
              <a:t>Containee Classes</a:t>
            </a:r>
          </a:p>
        </p:txBody>
      </p:sp>
      <p:sp>
        <p:nvSpPr>
          <p:cNvPr id="51212" name="AutoShape 14">
            <a:extLst>
              <a:ext uri="{FF2B5EF4-FFF2-40B4-BE49-F238E27FC236}">
                <a16:creationId xmlns:a16="http://schemas.microsoft.com/office/drawing/2014/main" id="{218C2926-E939-4EA8-8196-ABF726CD112A}"/>
              </a:ext>
            </a:extLst>
          </p:cNvPr>
          <p:cNvSpPr>
            <a:spLocks/>
          </p:cNvSpPr>
          <p:nvPr/>
        </p:nvSpPr>
        <p:spPr bwMode="auto">
          <a:xfrm rot="-5400000">
            <a:off x="3924300" y="3086100"/>
            <a:ext cx="228600" cy="1828800"/>
          </a:xfrm>
          <a:prstGeom prst="leftBrace">
            <a:avLst>
              <a:gd name="adj1" fmla="val 6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PK" altLang="en-PK"/>
          </a:p>
        </p:txBody>
      </p:sp>
      <p:sp>
        <p:nvSpPr>
          <p:cNvPr id="51213" name="Rectangle 15">
            <a:extLst>
              <a:ext uri="{FF2B5EF4-FFF2-40B4-BE49-F238E27FC236}">
                <a16:creationId xmlns:a16="http://schemas.microsoft.com/office/drawing/2014/main" id="{6EF75D70-02DF-4BEF-B4A2-42EF031F3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48006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Bag</a:t>
            </a:r>
          </a:p>
        </p:txBody>
      </p:sp>
      <p:sp>
        <p:nvSpPr>
          <p:cNvPr id="51214" name="Rectangle 16">
            <a:extLst>
              <a:ext uri="{FF2B5EF4-FFF2-40B4-BE49-F238E27FC236}">
                <a16:creationId xmlns:a16="http://schemas.microsoft.com/office/drawing/2014/main" id="{321BCD47-D3B0-465B-88E7-10A540143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5965826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Apples</a:t>
            </a:r>
            <a:endParaRPr lang="en-US" altLang="zh-CN" sz="1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15" name="Rectangle 17">
            <a:extLst>
              <a:ext uri="{FF2B5EF4-FFF2-40B4-BE49-F238E27FC236}">
                <a16:creationId xmlns:a16="http://schemas.microsoft.com/office/drawing/2014/main" id="{2BD35CFF-C4E8-49EC-AA20-4F40D70A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954714"/>
            <a:ext cx="1143000" cy="446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1400" b="1">
                <a:solidFill>
                  <a:srgbClr val="000000"/>
                </a:solidFill>
                <a:latin typeface="Times New Roman" panose="02020603050405020304" pitchFamily="18" charset="0"/>
              </a:rPr>
              <a:t>Milk</a:t>
            </a:r>
            <a:r>
              <a:rPr lang="en-US" altLang="zh-CN" sz="1400" b="1" baseline="-250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216" name="Freeform 18">
            <a:extLst>
              <a:ext uri="{FF2B5EF4-FFF2-40B4-BE49-F238E27FC236}">
                <a16:creationId xmlns:a16="http://schemas.microsoft.com/office/drawing/2014/main" id="{D7F38F32-4D31-467B-89C9-B6EBF695D191}"/>
              </a:ext>
            </a:extLst>
          </p:cNvPr>
          <p:cNvSpPr>
            <a:spLocks/>
          </p:cNvSpPr>
          <p:nvPr/>
        </p:nvSpPr>
        <p:spPr bwMode="auto">
          <a:xfrm>
            <a:off x="3224213" y="5638800"/>
            <a:ext cx="1447800" cy="304800"/>
          </a:xfrm>
          <a:custGeom>
            <a:avLst/>
            <a:gdLst>
              <a:gd name="T0" fmla="*/ 0 w 1824"/>
              <a:gd name="T1" fmla="*/ 304800 h 96"/>
              <a:gd name="T2" fmla="*/ 0 w 1824"/>
              <a:gd name="T3" fmla="*/ 0 h 96"/>
              <a:gd name="T4" fmla="*/ 1447800 w 1824"/>
              <a:gd name="T5" fmla="*/ 0 h 96"/>
              <a:gd name="T6" fmla="*/ 1447800 w 1824"/>
              <a:gd name="T7" fmla="*/ 30480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PK"/>
          </a:p>
        </p:txBody>
      </p:sp>
      <p:grpSp>
        <p:nvGrpSpPr>
          <p:cNvPr id="51217" name="Group 19">
            <a:extLst>
              <a:ext uri="{FF2B5EF4-FFF2-40B4-BE49-F238E27FC236}">
                <a16:creationId xmlns:a16="http://schemas.microsoft.com/office/drawing/2014/main" id="{4C665BD2-494A-416B-A954-53A589D88DCE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5192713"/>
            <a:ext cx="228600" cy="457200"/>
            <a:chOff x="2640" y="2880"/>
            <a:chExt cx="144" cy="288"/>
          </a:xfrm>
        </p:grpSpPr>
        <p:sp>
          <p:nvSpPr>
            <p:cNvPr id="51221" name="Line 20">
              <a:extLst>
                <a:ext uri="{FF2B5EF4-FFF2-40B4-BE49-F238E27FC236}">
                  <a16:creationId xmlns:a16="http://schemas.microsoft.com/office/drawing/2014/main" id="{127E0AF4-3FAC-49C9-AD1F-D0A3B20130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2" y="3048"/>
              <a:ext cx="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51222" name="AutoShape 21">
              <a:extLst>
                <a:ext uri="{FF2B5EF4-FFF2-40B4-BE49-F238E27FC236}">
                  <a16:creationId xmlns:a16="http://schemas.microsoft.com/office/drawing/2014/main" id="{7759E4B3-0C83-4759-B6C4-FF08E1FA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880"/>
              <a:ext cx="144" cy="19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PK" altLang="en-PK"/>
            </a:p>
          </p:txBody>
        </p:sp>
      </p:grpSp>
      <p:sp>
        <p:nvSpPr>
          <p:cNvPr id="51218" name="Text Box 22">
            <a:extLst>
              <a:ext uri="{FF2B5EF4-FFF2-40B4-BE49-F238E27FC236}">
                <a16:creationId xmlns:a16="http://schemas.microsoft.com/office/drawing/2014/main" id="{66F8A432-6695-43B5-969E-BB1001AFA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47244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400" b="1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  <p:sp>
        <p:nvSpPr>
          <p:cNvPr id="51219" name="Rectangle 24">
            <a:extLst>
              <a:ext uri="{FF2B5EF4-FFF2-40B4-BE49-F238E27FC236}">
                <a16:creationId xmlns:a16="http://schemas.microsoft.com/office/drawing/2014/main" id="{EAE53A7D-1200-4332-BCFF-5AD7894C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905001"/>
            <a:ext cx="44196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</a:rPr>
              <a:t>Aggregation: </a:t>
            </a:r>
          </a:p>
          <a:p>
            <a:pPr eaLnBrk="1" hangingPunct="1"/>
            <a:r>
              <a:rPr lang="en-US" altLang="zh-CN" sz="1600">
                <a:latin typeface="Times New Roman" panose="02020603050405020304" pitchFamily="18" charset="0"/>
              </a:rPr>
              <a:t>expresses a relationship among instances of related classes.  It is a specific kind of Container-Containee relationship.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600">
                <a:latin typeface="Times New Roman" panose="02020603050405020304" pitchFamily="18" charset="0"/>
              </a:rPr>
              <a:t>express a more informal relationship than composition expresses.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600">
                <a:latin typeface="Times New Roman" panose="02020603050405020304" pitchFamily="18" charset="0"/>
              </a:rPr>
              <a:t>Aggregation is appropriate when Container and Containees have no special access privileges to each other.</a:t>
            </a:r>
          </a:p>
        </p:txBody>
      </p:sp>
      <p:sp>
        <p:nvSpPr>
          <p:cNvPr id="51220" name="Text Box 25">
            <a:extLst>
              <a:ext uri="{FF2B5EF4-FFF2-40B4-BE49-F238E27FC236}">
                <a16:creationId xmlns:a16="http://schemas.microsoft.com/office/drawing/2014/main" id="{5563D99D-3B41-4862-84AB-55BD49275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521450"/>
            <a:ext cx="2687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400">
                <a:latin typeface="Times New Roman" panose="02020603050405020304" pitchFamily="18" charset="0"/>
              </a:rPr>
              <a:t>[From Dr.David A. Workman]</a:t>
            </a:r>
          </a:p>
        </p:txBody>
      </p:sp>
    </p:spTree>
    <p:extLst>
      <p:ext uri="{BB962C8B-B14F-4D97-AF65-F5344CB8AC3E}">
        <p14:creationId xmlns:p14="http://schemas.microsoft.com/office/powerpoint/2010/main" val="622740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1F11EF3-FA02-42D6-8A19-30C618F47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4939" y="603250"/>
            <a:ext cx="7793037" cy="1073150"/>
          </a:xfrm>
        </p:spPr>
        <p:txBody>
          <a:bodyPr/>
          <a:lstStyle/>
          <a:p>
            <a:br>
              <a:rPr lang="zh-CN" altLang="en-US" sz="3200" b="1"/>
            </a:br>
            <a:r>
              <a:rPr lang="en-US" altLang="zh-CN" sz="3200"/>
              <a:t>Aggregation vs. Composition</a:t>
            </a:r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A9B281C-5C79-46AC-AB20-57DF46553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1"/>
            <a:ext cx="70104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  <a:p>
            <a:pPr lvl="1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Composition</a:t>
            </a:r>
            <a:r>
              <a:rPr lang="en-US" altLang="zh-CN" sz="2000">
                <a:latin typeface="Arial" panose="020B0604020202020204" pitchFamily="34" charset="0"/>
              </a:rPr>
              <a:t> is really a strong form of </a:t>
            </a:r>
            <a:r>
              <a:rPr lang="en-US" altLang="zh-CN" sz="2000" b="1">
                <a:latin typeface="Arial" panose="020B0604020202020204" pitchFamily="34" charset="0"/>
              </a:rPr>
              <a:t>association</a:t>
            </a:r>
          </a:p>
          <a:p>
            <a:pPr lvl="1">
              <a:buClr>
                <a:schemeClr val="folHlin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>
                <a:latin typeface="Arial" panose="020B0604020202020204" pitchFamily="34" charset="0"/>
              </a:rPr>
              <a:t>components have only one owner </a:t>
            </a:r>
          </a:p>
          <a:p>
            <a:pPr lvl="1">
              <a:buClr>
                <a:schemeClr val="folHlin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>
                <a:latin typeface="Arial" panose="020B0604020202020204" pitchFamily="34" charset="0"/>
              </a:rPr>
              <a:t>components cannot exist independent of their owner</a:t>
            </a:r>
          </a:p>
          <a:p>
            <a:pPr lvl="1">
              <a:buClr>
                <a:schemeClr val="folHlin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>
                <a:latin typeface="Arial" panose="020B0604020202020204" pitchFamily="34" charset="0"/>
              </a:rPr>
              <a:t>components live or die with their owner</a:t>
            </a:r>
          </a:p>
          <a:p>
            <a:pPr lvl="1">
              <a:buClr>
                <a:schemeClr val="folHlin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>
                <a:latin typeface="Arial" panose="020B0604020202020204" pitchFamily="34" charset="0"/>
              </a:rPr>
              <a:t>e.g. Each car has an engine that can not be shared with other cars.</a:t>
            </a:r>
          </a:p>
          <a:p>
            <a:pPr lvl="2">
              <a:buFontTx/>
              <a:buChar char="•"/>
              <a:defRPr/>
            </a:pPr>
            <a:endParaRPr lang="en-US" altLang="zh-CN" sz="1600">
              <a:latin typeface="Arial" panose="020B0604020202020204" pitchFamily="34" charset="0"/>
            </a:endParaRPr>
          </a:p>
          <a:p>
            <a:pPr lvl="1"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CN" sz="2000" b="1">
                <a:latin typeface="Arial" panose="020B0604020202020204" pitchFamily="34" charset="0"/>
              </a:rPr>
              <a:t>Aggregations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</a:p>
          <a:p>
            <a:pPr lvl="1">
              <a:defRPr/>
            </a:pPr>
            <a:r>
              <a:rPr lang="en-US" altLang="zh-CN" sz="1600">
                <a:latin typeface="Arial" panose="020B0604020202020204" pitchFamily="34" charset="0"/>
              </a:rPr>
              <a:t>may form "part of" the association, but may not be essential to it. They may also exist independent of the aggregate.  e.g. Apples may exist independent of the bag.</a:t>
            </a:r>
          </a:p>
          <a:p>
            <a:pPr>
              <a:defRPr/>
            </a:pPr>
            <a:endParaRPr lang="en-US" altLang="zh-CN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61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877C4D9-BB93-4404-AC28-2F9BF9086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 diagram</a:t>
            </a:r>
          </a:p>
        </p:txBody>
      </p:sp>
      <p:graphicFrame>
        <p:nvGraphicFramePr>
          <p:cNvPr id="45059" name="Object 4">
            <a:extLst>
              <a:ext uri="{FF2B5EF4-FFF2-40B4-BE49-F238E27FC236}">
                <a16:creationId xmlns:a16="http://schemas.microsoft.com/office/drawing/2014/main" id="{93CBF6D0-CD32-44FD-A6AA-9A8DE1BBAE5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032125" y="2017714"/>
          <a:ext cx="6070600" cy="445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628571" imgH="9276190" progId="Paint.Picture">
                  <p:embed/>
                </p:oleObj>
              </mc:Choice>
              <mc:Fallback>
                <p:oleObj name="Bitmap Image" r:id="rId3" imgW="12628571" imgH="9276190" progId="Paint.Picture">
                  <p:embed/>
                  <p:pic>
                    <p:nvPicPr>
                      <p:cNvPr id="45059" name="Object 4">
                        <a:extLst>
                          <a:ext uri="{FF2B5EF4-FFF2-40B4-BE49-F238E27FC236}">
                            <a16:creationId xmlns:a16="http://schemas.microsoft.com/office/drawing/2014/main" id="{93CBF6D0-CD32-44FD-A6AA-9A8DE1BBAE5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2017714"/>
                        <a:ext cx="6070600" cy="445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6">
            <a:extLst>
              <a:ext uri="{FF2B5EF4-FFF2-40B4-BE49-F238E27FC236}">
                <a16:creationId xmlns:a16="http://schemas.microsoft.com/office/drawing/2014/main" id="{29146550-EB91-4B21-BDBE-5222282E8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400800"/>
            <a:ext cx="3886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600">
                <a:latin typeface="Times New Roman" panose="02020603050405020304" pitchFamily="18" charset="0"/>
              </a:rPr>
              <a:t>[from </a:t>
            </a:r>
            <a:r>
              <a:rPr lang="en-US" altLang="en-PK" sz="1600" i="1">
                <a:latin typeface="Times New Roman" panose="02020603050405020304" pitchFamily="18" charset="0"/>
              </a:rPr>
              <a:t>UML Distilled    Third Edition</a:t>
            </a:r>
            <a:r>
              <a:rPr lang="en-US" altLang="en-PK" sz="1600">
                <a:latin typeface="Times New Roman" panose="02020603050405020304" pitchFamily="18" charset="0"/>
              </a:rPr>
              <a:t>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220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Data Flow Diagrams (DFD)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6385" marR="344805" indent="-274320">
              <a:lnSpc>
                <a:spcPts val="3030"/>
              </a:lnSpc>
              <a:spcBef>
                <a:spcPts val="4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lang="en-US" sz="2400" i="1" spc="-15" dirty="0">
                <a:solidFill>
                  <a:srgbClr val="292934"/>
                </a:solidFill>
                <a:latin typeface="Constantia"/>
                <a:cs typeface="Constantia"/>
              </a:rPr>
              <a:t>graphical </a:t>
            </a:r>
            <a:r>
              <a:rPr lang="en-US" sz="2400" i="1" spc="-10" dirty="0">
                <a:solidFill>
                  <a:srgbClr val="292934"/>
                </a:solidFill>
                <a:latin typeface="Constantia"/>
                <a:cs typeface="Constantia"/>
              </a:rPr>
              <a:t>tool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,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useful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for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communicating</a:t>
            </a:r>
            <a:r>
              <a:rPr lang="en-US" sz="2400" spc="-3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with 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users, 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managers,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and other</a:t>
            </a:r>
            <a:r>
              <a:rPr lang="en-US" sz="2400" spc="-229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personnel.</a:t>
            </a:r>
            <a:endParaRPr lang="en-US" sz="2400" dirty="0">
              <a:latin typeface="Constantia"/>
              <a:cs typeface="Constantia"/>
            </a:endParaRPr>
          </a:p>
          <a:p>
            <a:pPr marL="286385" marR="118110" indent="-274320">
              <a:lnSpc>
                <a:spcPts val="3020"/>
              </a:lnSpc>
              <a:spcBef>
                <a:spcPts val="67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Used </a:t>
            </a:r>
            <a:r>
              <a:rPr lang="en-US" sz="24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perform </a:t>
            </a:r>
            <a:r>
              <a:rPr lang="en-US" sz="2400" i="1" spc="-10" dirty="0">
                <a:solidFill>
                  <a:srgbClr val="292934"/>
                </a:solidFill>
                <a:latin typeface="Constantia"/>
                <a:cs typeface="Constantia"/>
              </a:rPr>
              <a:t>structured </a:t>
            </a:r>
            <a:r>
              <a:rPr lang="en-US" sz="2400" i="1" spc="-5" dirty="0">
                <a:solidFill>
                  <a:srgbClr val="292934"/>
                </a:solidFill>
                <a:latin typeface="Constantia"/>
                <a:cs typeface="Constantia"/>
              </a:rPr>
              <a:t>analysis </a:t>
            </a:r>
            <a:r>
              <a:rPr lang="en-US" sz="2400" spc="-25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lang="en-US" sz="2400" spc="-1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determine 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logical</a:t>
            </a:r>
            <a:r>
              <a:rPr lang="en-US" sz="24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requirements.</a:t>
            </a:r>
            <a:endParaRPr lang="en-US" sz="2400" dirty="0">
              <a:latin typeface="Constantia"/>
              <a:cs typeface="Constantia"/>
            </a:endParaRPr>
          </a:p>
          <a:p>
            <a:pPr marL="286385" marR="323850" indent="-274320">
              <a:lnSpc>
                <a:spcPts val="3020"/>
              </a:lnSpc>
              <a:spcBef>
                <a:spcPts val="68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Useful for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analyzing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existing as </a:t>
            </a: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well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as </a:t>
            </a:r>
            <a:r>
              <a:rPr lang="en-US" sz="2400" spc="-4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proposed  </a:t>
            </a: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systems.</a:t>
            </a:r>
            <a:endParaRPr lang="en-US" sz="2400" dirty="0">
              <a:latin typeface="Constantia"/>
              <a:cs typeface="Constantia"/>
            </a:endParaRPr>
          </a:p>
          <a:p>
            <a:pPr marL="286385" marR="5080" indent="-274320">
              <a:lnSpc>
                <a:spcPct val="90000"/>
              </a:lnSpc>
              <a:spcBef>
                <a:spcPts val="63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Focus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on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the </a:t>
            </a:r>
            <a:r>
              <a:rPr lang="en-US" sz="2400" i="1" spc="-20" dirty="0">
                <a:solidFill>
                  <a:srgbClr val="292934"/>
                </a:solidFill>
                <a:latin typeface="Constantia"/>
                <a:cs typeface="Constantia"/>
              </a:rPr>
              <a:t>movement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of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between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external 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entities and 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processes,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between processes</a:t>
            </a:r>
            <a:r>
              <a:rPr lang="en-US" sz="2400" spc="-420" dirty="0">
                <a:solidFill>
                  <a:srgbClr val="292934"/>
                </a:solidFill>
                <a:latin typeface="Constantia"/>
                <a:cs typeface="Constantia"/>
              </a:rPr>
              <a:t> 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and 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lang="en-US" sz="24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stores.</a:t>
            </a:r>
            <a:endParaRPr lang="en-US" sz="2400" dirty="0">
              <a:latin typeface="Constantia"/>
              <a:cs typeface="Constantia"/>
            </a:endParaRPr>
          </a:p>
          <a:p>
            <a:pPr marL="287020" indent="-274320">
              <a:spcBef>
                <a:spcPts val="33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lang="en-US" sz="24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20" dirty="0">
                <a:solidFill>
                  <a:srgbClr val="292934"/>
                </a:solidFill>
                <a:latin typeface="Constantia"/>
                <a:cs typeface="Constantia"/>
              </a:rPr>
              <a:t>relatively</a:t>
            </a:r>
            <a:r>
              <a:rPr lang="en-US" sz="24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simple</a:t>
            </a:r>
            <a:r>
              <a:rPr lang="en-US"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technique</a:t>
            </a:r>
            <a:r>
              <a:rPr lang="en-US" sz="24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25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lang="en-US" sz="24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learn</a:t>
            </a:r>
            <a:r>
              <a:rPr lang="en-US" sz="24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5" dirty="0">
                <a:solidFill>
                  <a:srgbClr val="292934"/>
                </a:solidFill>
                <a:latin typeface="Constantia"/>
                <a:cs typeface="Constantia"/>
              </a:rPr>
              <a:t>and</a:t>
            </a:r>
            <a:r>
              <a:rPr lang="en-US" sz="2400" spc="-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10" dirty="0">
                <a:solidFill>
                  <a:srgbClr val="292934"/>
                </a:solidFill>
                <a:latin typeface="Constantia"/>
                <a:cs typeface="Constantia"/>
              </a:rPr>
              <a:t>use.</a:t>
            </a:r>
            <a:endParaRPr lang="en-US" sz="24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081719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457" y="699809"/>
            <a:ext cx="4334645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30" dirty="0"/>
              <a:t>Why </a:t>
            </a:r>
            <a:r>
              <a:rPr sz="5000" spc="-5" dirty="0"/>
              <a:t>DFD</a:t>
            </a:r>
            <a:r>
              <a:rPr sz="5000" spc="-75" dirty="0"/>
              <a:t> </a:t>
            </a:r>
            <a:r>
              <a:rPr sz="500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867437"/>
            <a:ext cx="7934959" cy="40491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spcBef>
                <a:spcPts val="73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Provides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an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overview</a:t>
            </a:r>
            <a:r>
              <a:rPr sz="2600" spc="-3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of-</a:t>
            </a:r>
            <a:endParaRPr sz="26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8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What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system</a:t>
            </a:r>
            <a:r>
              <a:rPr sz="2400" spc="-43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400" spc="-43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processes</a:t>
            </a:r>
            <a:endParaRPr sz="24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7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What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transformations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400" spc="-2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performed</a:t>
            </a:r>
            <a:endParaRPr sz="24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7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What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lang="en-US" sz="2400" spc="-1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3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stored</a:t>
            </a:r>
            <a:endParaRPr sz="24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80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What</a:t>
            </a:r>
            <a:r>
              <a:rPr sz="24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results</a:t>
            </a:r>
            <a:r>
              <a:rPr sz="24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4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produced</a:t>
            </a:r>
            <a:r>
              <a:rPr sz="24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and</a:t>
            </a:r>
            <a:r>
              <a:rPr sz="24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where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they</a:t>
            </a:r>
            <a:r>
              <a:rPr sz="24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30" dirty="0">
                <a:solidFill>
                  <a:srgbClr val="292934"/>
                </a:solidFill>
                <a:latin typeface="Constantia"/>
                <a:cs typeface="Constantia"/>
              </a:rPr>
              <a:t>flow</a:t>
            </a:r>
            <a:endParaRPr sz="2400" dirty="0">
              <a:latin typeface="Constantia"/>
              <a:cs typeface="Constantia"/>
            </a:endParaRPr>
          </a:p>
          <a:p>
            <a:pPr marL="286385" marR="5080" indent="-274320">
              <a:spcBef>
                <a:spcPts val="61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Graphical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 nature</a:t>
            </a:r>
            <a:r>
              <a:rPr sz="26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makes</a:t>
            </a:r>
            <a:r>
              <a:rPr sz="2600" spc="-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it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sz="2600" spc="-1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good</a:t>
            </a:r>
            <a:r>
              <a:rPr sz="2600" spc="-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communication</a:t>
            </a:r>
            <a:r>
              <a:rPr sz="26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tool  between-</a:t>
            </a:r>
            <a:endParaRPr sz="26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8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User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and</a:t>
            </a:r>
            <a:r>
              <a:rPr sz="2400" spc="-1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analyst</a:t>
            </a:r>
            <a:endParaRPr sz="24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580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Analyst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System</a:t>
            </a:r>
            <a:r>
              <a:rPr sz="2400" spc="-21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designer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336" y="214332"/>
            <a:ext cx="3631565" cy="155234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/>
              <a:t>DFD</a:t>
            </a:r>
            <a:r>
              <a:rPr sz="5000" spc="-75" dirty="0"/>
              <a:t> </a:t>
            </a:r>
            <a:r>
              <a:rPr sz="5000" spc="-10" dirty="0"/>
              <a:t>elements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136141" y="2258438"/>
            <a:ext cx="6232525" cy="2685351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87020" indent="-274320">
              <a:spcBef>
                <a:spcPts val="960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3600" spc="-10" dirty="0">
                <a:solidFill>
                  <a:srgbClr val="292934"/>
                </a:solidFill>
                <a:latin typeface="Constantia"/>
                <a:cs typeface="Constantia"/>
              </a:rPr>
              <a:t>Source/Sinks </a:t>
            </a:r>
            <a:r>
              <a:rPr sz="3600" spc="-5" dirty="0">
                <a:solidFill>
                  <a:srgbClr val="292934"/>
                </a:solidFill>
                <a:latin typeface="Constantia"/>
                <a:cs typeface="Constantia"/>
              </a:rPr>
              <a:t>(External</a:t>
            </a:r>
            <a:r>
              <a:rPr sz="3600" spc="-20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600" spc="-5" dirty="0">
                <a:solidFill>
                  <a:srgbClr val="292934"/>
                </a:solidFill>
                <a:latin typeface="Constantia"/>
                <a:cs typeface="Constantia"/>
              </a:rPr>
              <a:t>entity)</a:t>
            </a:r>
            <a:endParaRPr sz="3600">
              <a:latin typeface="Constantia"/>
              <a:cs typeface="Constantia"/>
            </a:endParaRPr>
          </a:p>
          <a:p>
            <a:pPr marL="287020" indent="-274320">
              <a:spcBef>
                <a:spcPts val="865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3600" spc="-15" dirty="0">
                <a:solidFill>
                  <a:srgbClr val="292934"/>
                </a:solidFill>
                <a:latin typeface="Constantia"/>
                <a:cs typeface="Constantia"/>
              </a:rPr>
              <a:t>Processes</a:t>
            </a:r>
            <a:endParaRPr sz="3600">
              <a:latin typeface="Constantia"/>
              <a:cs typeface="Constantia"/>
            </a:endParaRPr>
          </a:p>
          <a:p>
            <a:pPr marL="287020" indent="-274320">
              <a:spcBef>
                <a:spcPts val="865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3600" spc="-1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36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600" spc="-20" dirty="0">
                <a:solidFill>
                  <a:srgbClr val="292934"/>
                </a:solidFill>
                <a:latin typeface="Constantia"/>
                <a:cs typeface="Constantia"/>
              </a:rPr>
              <a:t>Stores</a:t>
            </a:r>
            <a:endParaRPr sz="3600">
              <a:latin typeface="Constantia"/>
              <a:cs typeface="Constantia"/>
            </a:endParaRPr>
          </a:p>
          <a:p>
            <a:pPr marL="287020" indent="-274320">
              <a:spcBef>
                <a:spcPts val="865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  <a:tab pos="1439545" algn="l"/>
              </a:tabLst>
            </a:pPr>
            <a:r>
              <a:rPr sz="3600" spc="-15" dirty="0">
                <a:solidFill>
                  <a:srgbClr val="292934"/>
                </a:solidFill>
                <a:latin typeface="Constantia"/>
                <a:cs typeface="Constantia"/>
              </a:rPr>
              <a:t>Data	</a:t>
            </a:r>
            <a:r>
              <a:rPr sz="3600" spc="40" dirty="0">
                <a:solidFill>
                  <a:srgbClr val="292934"/>
                </a:solidFill>
                <a:latin typeface="Constantia"/>
                <a:cs typeface="Constantia"/>
              </a:rPr>
              <a:t>flows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1761" y="3738634"/>
            <a:ext cx="1886893" cy="1815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5685" y="270103"/>
            <a:ext cx="3790315" cy="155234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/>
              <a:t>Symbols</a:t>
            </a:r>
            <a:r>
              <a:rPr sz="5000" spc="-110" dirty="0"/>
              <a:t> </a:t>
            </a:r>
            <a:r>
              <a:rPr sz="5000" dirty="0"/>
              <a:t>Used:</a:t>
            </a:r>
            <a:endParaRPr sz="5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9651" y="1822451"/>
          <a:ext cx="7665719" cy="4648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17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Symbol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1530" marR="359410" indent="-44132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100" b="1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Gane &amp;</a:t>
                      </a:r>
                      <a:r>
                        <a:rPr sz="2100" b="1" spc="-18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Sarson  </a:t>
                      </a:r>
                      <a:r>
                        <a:rPr sz="21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Symbol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095" marR="243204" indent="33083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100" b="1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DeMarco </a:t>
                      </a:r>
                      <a:r>
                        <a:rPr sz="2100" b="1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&amp;  </a:t>
                      </a:r>
                      <a:r>
                        <a:rPr sz="2100" b="1" spc="-3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Yourdan</a:t>
                      </a:r>
                      <a:r>
                        <a:rPr sz="2100" b="1" spc="-13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1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Symbol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External</a:t>
                      </a:r>
                      <a:r>
                        <a:rPr sz="2100" spc="-2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Entity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Process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0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Data</a:t>
                      </a:r>
                      <a:r>
                        <a:rPr sz="2100" spc="-10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100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store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1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Data</a:t>
                      </a:r>
                      <a:r>
                        <a:rPr sz="2100" spc="-7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100" spc="3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flow</a:t>
                      </a:r>
                      <a:endParaRPr sz="2100">
                        <a:latin typeface="Constantia"/>
                        <a:cs typeface="Constant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924801" y="5638800"/>
            <a:ext cx="1479803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72400" y="3810001"/>
            <a:ext cx="1905000" cy="749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7305" y="4852416"/>
            <a:ext cx="1632203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24800" y="2895600"/>
            <a:ext cx="1752600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7047" y="4831079"/>
            <a:ext cx="1728216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3810000"/>
            <a:ext cx="1905000" cy="781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90972" y="5722620"/>
            <a:ext cx="1478279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0" y="2895600"/>
            <a:ext cx="1714500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3741" y="530011"/>
            <a:ext cx="4532469" cy="76623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10" dirty="0"/>
              <a:t>Descriptions</a:t>
            </a:r>
            <a:r>
              <a:rPr sz="4900" spc="-40" dirty="0"/>
              <a:t> </a:t>
            </a:r>
            <a:r>
              <a:rPr sz="4900" spc="-5" dirty="0"/>
              <a:t>:</a:t>
            </a:r>
            <a:endParaRPr sz="4900" dirty="0"/>
          </a:p>
        </p:txBody>
      </p:sp>
      <p:sp>
        <p:nvSpPr>
          <p:cNvPr id="4" name="object 4"/>
          <p:cNvSpPr txBox="1"/>
          <p:nvPr/>
        </p:nvSpPr>
        <p:spPr>
          <a:xfrm>
            <a:off x="2289557" y="1911500"/>
            <a:ext cx="7934959" cy="419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39060" algn="l"/>
              </a:tabLst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75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onstantia"/>
                <a:cs typeface="Constantia"/>
              </a:rPr>
              <a:t>External</a:t>
            </a:r>
            <a:r>
              <a:rPr sz="2400" b="1" spc="125" dirty="0">
                <a:solidFill>
                  <a:srgbClr val="6F2F9F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onstantia"/>
                <a:cs typeface="Constantia"/>
              </a:rPr>
              <a:t>Entity	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-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people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or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organisations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that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send</a:t>
            </a:r>
            <a:r>
              <a:rPr sz="2400" spc="2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endParaRPr sz="2400" dirty="0">
              <a:latin typeface="Constantia"/>
              <a:cs typeface="Constantia"/>
            </a:endParaRPr>
          </a:p>
          <a:p>
            <a:pPr marL="285750">
              <a:spcBef>
                <a:spcPts val="5"/>
              </a:spcBef>
            </a:pP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into</a:t>
            </a:r>
            <a:r>
              <a:rPr sz="2400" spc="-9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system</a:t>
            </a:r>
            <a:r>
              <a:rPr sz="2400" spc="-10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or</a:t>
            </a:r>
            <a:r>
              <a:rPr sz="2400" spc="-11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onstantia"/>
                <a:cs typeface="Constantia"/>
              </a:rPr>
              <a:t>receive</a:t>
            </a:r>
            <a:r>
              <a:rPr sz="2400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r>
              <a:rPr sz="24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from</a:t>
            </a:r>
            <a:r>
              <a:rPr sz="2400" spc="-7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114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system.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6F2F9F"/>
                </a:solidFill>
                <a:latin typeface="Constantia"/>
                <a:cs typeface="Constantia"/>
              </a:rPr>
              <a:t>Process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-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models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what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happens </a:t>
            </a:r>
            <a:r>
              <a:rPr sz="2400" spc="-20" dirty="0">
                <a:solidFill>
                  <a:srgbClr val="FF0000"/>
                </a:solidFill>
                <a:latin typeface="Constantia"/>
                <a:cs typeface="Constantia"/>
              </a:rPr>
              <a:t>to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the</a:t>
            </a:r>
            <a:r>
              <a:rPr sz="2400" spc="-3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endParaRPr sz="2400" dirty="0">
              <a:latin typeface="Constantia"/>
              <a:cs typeface="Constantia"/>
            </a:endParaRPr>
          </a:p>
          <a:p>
            <a:pPr marL="857250">
              <a:spcBef>
                <a:spcPts val="575"/>
              </a:spcBef>
            </a:pP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i.e.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transforms incoming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data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into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outgoing</a:t>
            </a:r>
            <a:r>
              <a:rPr sz="2400" spc="-33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data.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85750" marR="7620" indent="-273685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onstantia"/>
                <a:cs typeface="Constantia"/>
              </a:rPr>
              <a:t>Data </a:t>
            </a:r>
            <a:r>
              <a:rPr sz="2400" b="1" spc="-20" dirty="0">
                <a:solidFill>
                  <a:srgbClr val="6F2F9F"/>
                </a:solidFill>
                <a:latin typeface="Constantia"/>
                <a:cs typeface="Constantia"/>
              </a:rPr>
              <a:t>Store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-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represents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permanent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data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that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is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used </a:t>
            </a:r>
            <a:r>
              <a:rPr sz="2400" spc="-20" dirty="0">
                <a:solidFill>
                  <a:srgbClr val="D2523B"/>
                </a:solidFill>
                <a:latin typeface="Constantia"/>
                <a:cs typeface="Constantia"/>
              </a:rPr>
              <a:t>by 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12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system.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onstantia"/>
                <a:cs typeface="Constantia"/>
              </a:rPr>
              <a:t>Data Flow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-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models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the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actual </a:t>
            </a:r>
            <a:r>
              <a:rPr sz="2400" spc="30" dirty="0">
                <a:solidFill>
                  <a:srgbClr val="FF0000"/>
                </a:solidFill>
                <a:latin typeface="Constantia"/>
                <a:cs typeface="Constantia"/>
              </a:rPr>
              <a:t>flow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of the data</a:t>
            </a:r>
            <a:r>
              <a:rPr sz="2400" spc="2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between</a:t>
            </a:r>
            <a:endParaRPr sz="2400" dirty="0">
              <a:latin typeface="Constantia"/>
              <a:cs typeface="Constantia"/>
            </a:endParaRPr>
          </a:p>
          <a:p>
            <a:pPr marL="285750"/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other</a:t>
            </a:r>
            <a:r>
              <a:rPr sz="2400" spc="-254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elements.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9592096-1C8C-4F0F-AB84-7313B4F13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What is UML and Why we use UML?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14224CC-F76C-47F9-9DD6-B22A3D6D94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 dirty="0">
                <a:latin typeface="Arial" panose="020B0604020202020204" pitchFamily="34" charset="0"/>
              </a:rPr>
              <a:t>Why we use UML?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</a:rPr>
              <a:t>Use graphical notation: more clearly than natural language (imprecise) and code (too detailed).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</a:rPr>
              <a:t>Help acquire an overall view of a system.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</a:rPr>
              <a:t>UML is </a:t>
            </a:r>
            <a:r>
              <a:rPr lang="en-US" altLang="zh-CN" sz="2000" i="1" dirty="0">
                <a:latin typeface="Arial" panose="020B0604020202020204" pitchFamily="34" charset="0"/>
              </a:rPr>
              <a:t>not </a:t>
            </a:r>
            <a:r>
              <a:rPr lang="en-US" altLang="zh-CN" sz="2000" dirty="0">
                <a:latin typeface="Arial" panose="020B0604020202020204" pitchFamily="34" charset="0"/>
              </a:rPr>
              <a:t>dependent on any one language or technology.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</a:rPr>
              <a:t>UML moves us from fragmentation</a:t>
            </a:r>
            <a:r>
              <a:rPr lang="en-US" altLang="zh-CN" sz="2000" b="1" i="1" dirty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to standardization</a:t>
            </a:r>
            <a:r>
              <a:rPr lang="en-US" altLang="zh-CN" sz="2000" b="1" i="1" dirty="0">
                <a:latin typeface="Arial" panose="020B0604020202020204" pitchFamily="34" charset="0"/>
              </a:rPr>
              <a:t>.</a:t>
            </a:r>
          </a:p>
          <a:p>
            <a:endParaRPr lang="en-US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4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50133" y="1967865"/>
            <a:ext cx="4638675" cy="33515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760345" algn="l"/>
              </a:tabLst>
            </a:pPr>
            <a:r>
              <a:rPr sz="2100"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z="2800" spc="20" dirty="0">
                <a:solidFill>
                  <a:srgbClr val="D2523B"/>
                </a:solidFill>
                <a:latin typeface="Constantia"/>
                <a:cs typeface="Constantia"/>
              </a:rPr>
              <a:t>External</a:t>
            </a:r>
            <a:r>
              <a:rPr sz="2800" spc="2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D2523B"/>
                </a:solidFill>
                <a:latin typeface="Constantia"/>
                <a:cs typeface="Constantia"/>
              </a:rPr>
              <a:t>Entity	</a:t>
            </a:r>
            <a:r>
              <a:rPr sz="2800" spc="-5" dirty="0">
                <a:solidFill>
                  <a:srgbClr val="D2523B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D2523B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D2523B"/>
                </a:solidFill>
                <a:latin typeface="Constantia"/>
                <a:cs typeface="Constantia"/>
              </a:rPr>
              <a:t>Noun</a:t>
            </a:r>
            <a:endParaRPr sz="280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tabLst>
                <a:tab pos="2004695" algn="l"/>
              </a:tabLst>
            </a:pPr>
            <a:r>
              <a:rPr sz="2100" spc="45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z="2800" spc="45" dirty="0">
                <a:solidFill>
                  <a:srgbClr val="D2523B"/>
                </a:solidFill>
                <a:latin typeface="Constantia"/>
                <a:cs typeface="Constantia"/>
              </a:rPr>
              <a:t>Data</a:t>
            </a:r>
            <a:r>
              <a:rPr sz="2800" spc="-5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D2523B"/>
                </a:solidFill>
                <a:latin typeface="Constantia"/>
                <a:cs typeface="Constantia"/>
              </a:rPr>
              <a:t>Flow	</a:t>
            </a:r>
            <a:r>
              <a:rPr sz="2800" spc="-5" dirty="0">
                <a:solidFill>
                  <a:srgbClr val="D2523B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D2523B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D2523B"/>
                </a:solidFill>
                <a:latin typeface="Constantia"/>
                <a:cs typeface="Constantia"/>
              </a:rPr>
              <a:t>Names </a:t>
            </a:r>
            <a:r>
              <a:rPr sz="2800" spc="-5" dirty="0">
                <a:solidFill>
                  <a:srgbClr val="D2523B"/>
                </a:solidFill>
                <a:latin typeface="Constantia"/>
                <a:cs typeface="Constantia"/>
              </a:rPr>
              <a:t>of</a:t>
            </a:r>
            <a:r>
              <a:rPr sz="2800" spc="-17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D2523B"/>
                </a:solidFill>
                <a:latin typeface="Constantia"/>
                <a:cs typeface="Constantia"/>
              </a:rPr>
              <a:t>data</a:t>
            </a:r>
            <a:endParaRPr sz="2800">
              <a:latin typeface="Constantia"/>
              <a:cs typeface="Constantia"/>
            </a:endParaRPr>
          </a:p>
          <a:p>
            <a:pPr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/>
            <a:r>
              <a:rPr sz="2100"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z="2800" spc="20" dirty="0">
                <a:solidFill>
                  <a:srgbClr val="D2523B"/>
                </a:solidFill>
                <a:latin typeface="Constantia"/>
                <a:cs typeface="Constantia"/>
              </a:rPr>
              <a:t>Process </a:t>
            </a:r>
            <a:r>
              <a:rPr sz="2800" spc="-5" dirty="0">
                <a:solidFill>
                  <a:srgbClr val="D2523B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D2523B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D2523B"/>
                </a:solidFill>
                <a:latin typeface="Constantia"/>
                <a:cs typeface="Constantia"/>
              </a:rPr>
              <a:t>verb</a:t>
            </a:r>
            <a:r>
              <a:rPr sz="2800" spc="-28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D2523B"/>
                </a:solidFill>
                <a:latin typeface="Constantia"/>
                <a:cs typeface="Constantia"/>
              </a:rPr>
              <a:t>phrase</a:t>
            </a:r>
            <a:endParaRPr sz="2800">
              <a:latin typeface="Constantia"/>
              <a:cs typeface="Constantia"/>
            </a:endParaRPr>
          </a:p>
          <a:p>
            <a:pPr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tabLst>
                <a:tab pos="2059305" algn="l"/>
              </a:tabLst>
            </a:pPr>
            <a:r>
              <a:rPr sz="2100" spc="45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z="2800" spc="45" dirty="0">
                <a:solidFill>
                  <a:srgbClr val="D2523B"/>
                </a:solidFill>
                <a:latin typeface="Constantia"/>
                <a:cs typeface="Constantia"/>
              </a:rPr>
              <a:t>Data</a:t>
            </a:r>
            <a:r>
              <a:rPr sz="2800" spc="-6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800" spc="-20" dirty="0">
                <a:solidFill>
                  <a:srgbClr val="D2523B"/>
                </a:solidFill>
                <a:latin typeface="Constantia"/>
                <a:cs typeface="Constantia"/>
              </a:rPr>
              <a:t>Store	</a:t>
            </a:r>
            <a:r>
              <a:rPr sz="2800" spc="-5" dirty="0">
                <a:solidFill>
                  <a:srgbClr val="D2523B"/>
                </a:solidFill>
                <a:latin typeface="Wingdings"/>
                <a:cs typeface="Wingdings"/>
              </a:rPr>
              <a:t></a:t>
            </a:r>
            <a:r>
              <a:rPr sz="2800" spc="-10" dirty="0">
                <a:solidFill>
                  <a:srgbClr val="D2523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D2523B"/>
                </a:solidFill>
                <a:latin typeface="Constantia"/>
                <a:cs typeface="Constantia"/>
              </a:rPr>
              <a:t>Noun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5759" y="645535"/>
            <a:ext cx="4435558" cy="6129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-10" dirty="0">
                <a:solidFill>
                  <a:schemeClr val="bg1"/>
                </a:solidFill>
                <a:latin typeface="Calibri"/>
                <a:cs typeface="Calibri"/>
              </a:rPr>
              <a:t>Symbol</a:t>
            </a:r>
            <a:r>
              <a:rPr sz="3900" b="1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900" b="1" spc="-10" dirty="0">
                <a:solidFill>
                  <a:schemeClr val="bg1"/>
                </a:solidFill>
                <a:latin typeface="Calibri"/>
                <a:cs typeface="Calibri"/>
              </a:rPr>
              <a:t>naming</a:t>
            </a:r>
            <a:endParaRPr sz="39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776594"/>
            <a:ext cx="6119058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/>
              <a:t>External</a:t>
            </a:r>
            <a:r>
              <a:rPr sz="5000" spc="-125" dirty="0"/>
              <a:t> </a:t>
            </a:r>
            <a:r>
              <a:rPr sz="5000" spc="-5" dirty="0"/>
              <a:t>Entities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136141" y="2067280"/>
            <a:ext cx="6040755" cy="27203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spcBef>
                <a:spcPts val="720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They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either</a:t>
            </a:r>
            <a:r>
              <a:rPr sz="2600" spc="-1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supply</a:t>
            </a:r>
            <a:r>
              <a:rPr sz="2600" spc="-1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or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5" dirty="0">
                <a:solidFill>
                  <a:srgbClr val="292934"/>
                </a:solidFill>
                <a:latin typeface="Constantia"/>
                <a:cs typeface="Constantia"/>
              </a:rPr>
              <a:t>receive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endParaRPr sz="2600" dirty="0">
              <a:latin typeface="Constantia"/>
              <a:cs typeface="Constantia"/>
            </a:endParaRPr>
          </a:p>
          <a:p>
            <a:pPr marL="299085" marR="10160" indent="-287020">
              <a:spcBef>
                <a:spcPts val="625"/>
              </a:spcBef>
              <a:buClr>
                <a:srgbClr val="F3F1DC"/>
              </a:buClr>
              <a:buSzPct val="7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b="1" spc="-15" dirty="0">
                <a:solidFill>
                  <a:srgbClr val="292934"/>
                </a:solidFill>
                <a:latin typeface="Constantia"/>
                <a:cs typeface="Constantia"/>
              </a:rPr>
              <a:t>Source</a:t>
            </a:r>
            <a:r>
              <a:rPr sz="2600" b="1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–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Entity</a:t>
            </a:r>
            <a:r>
              <a:rPr sz="26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that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supplies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6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sz="26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system.</a:t>
            </a:r>
            <a:endParaRPr sz="2600" dirty="0">
              <a:latin typeface="Constantia"/>
              <a:cs typeface="Constantia"/>
            </a:endParaRPr>
          </a:p>
          <a:p>
            <a:pPr marL="299085" marR="5080" indent="-287020">
              <a:spcBef>
                <a:spcPts val="625"/>
              </a:spcBef>
              <a:buClr>
                <a:srgbClr val="F3F1DC"/>
              </a:buClr>
              <a:buSzPct val="7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b="1" spc="-5" dirty="0">
                <a:solidFill>
                  <a:srgbClr val="292934"/>
                </a:solidFill>
                <a:latin typeface="Constantia"/>
                <a:cs typeface="Constantia"/>
              </a:rPr>
              <a:t>Sink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– Entity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that </a:t>
            </a:r>
            <a:r>
              <a:rPr sz="2600" spc="-25" dirty="0">
                <a:solidFill>
                  <a:srgbClr val="292934"/>
                </a:solidFill>
                <a:latin typeface="Constantia"/>
                <a:cs typeface="Constantia"/>
              </a:rPr>
              <a:t>receives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from</a:t>
            </a:r>
            <a:r>
              <a:rPr sz="2600" spc="-4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600" spc="-4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system.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They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do not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process</a:t>
            </a:r>
            <a:r>
              <a:rPr sz="2600" spc="-4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2600" spc="-4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2171" y="767148"/>
            <a:ext cx="3344415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P</a:t>
            </a:r>
            <a:r>
              <a:rPr sz="5000" spc="-95" dirty="0"/>
              <a:t>r</a:t>
            </a:r>
            <a:r>
              <a:rPr sz="5000" spc="-5" dirty="0"/>
              <a:t>ocess</a:t>
            </a:r>
            <a:r>
              <a:rPr sz="5000" spc="-25" dirty="0"/>
              <a:t>e</a:t>
            </a:r>
            <a:r>
              <a:rPr sz="50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4415743"/>
            <a:ext cx="7957184" cy="16198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87020" indent="-274320">
              <a:spcBef>
                <a:spcPts val="32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0" dirty="0">
                <a:solidFill>
                  <a:srgbClr val="292934"/>
                </a:solidFill>
                <a:latin typeface="Constantia"/>
                <a:cs typeface="Constantia"/>
              </a:rPr>
              <a:t>Work</a:t>
            </a:r>
            <a:r>
              <a:rPr sz="2400" spc="-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or</a:t>
            </a:r>
            <a:r>
              <a:rPr sz="24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actions</a:t>
            </a:r>
            <a:r>
              <a:rPr sz="24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performed</a:t>
            </a:r>
            <a:r>
              <a:rPr sz="24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on</a:t>
            </a:r>
            <a:r>
              <a:rPr sz="24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4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(inside</a:t>
            </a:r>
            <a:r>
              <a:rPr sz="24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system)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2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Straight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line</a:t>
            </a:r>
            <a:r>
              <a:rPr sz="24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with</a:t>
            </a:r>
            <a:r>
              <a:rPr sz="24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incoming</a:t>
            </a:r>
            <a:r>
              <a:rPr sz="24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arrows</a:t>
            </a:r>
            <a:r>
              <a:rPr sz="24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400" spc="-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input</a:t>
            </a:r>
            <a:r>
              <a:rPr sz="24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4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25" dirty="0">
                <a:solidFill>
                  <a:srgbClr val="292934"/>
                </a:solidFill>
                <a:latin typeface="Constantia"/>
                <a:cs typeface="Constantia"/>
              </a:rPr>
              <a:t>flows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9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Straight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lines</a:t>
            </a:r>
            <a:r>
              <a:rPr sz="24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with</a:t>
            </a:r>
            <a:r>
              <a:rPr sz="24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outgoing</a:t>
            </a:r>
            <a:r>
              <a:rPr sz="2400" spc="-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arrows</a:t>
            </a:r>
            <a:r>
              <a:rPr sz="24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4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output</a:t>
            </a:r>
            <a:r>
              <a:rPr sz="24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400" spc="-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25" dirty="0">
                <a:solidFill>
                  <a:srgbClr val="292934"/>
                </a:solidFill>
                <a:latin typeface="Constantia"/>
                <a:cs typeface="Constantia"/>
              </a:rPr>
              <a:t>flows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8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5" dirty="0">
                <a:solidFill>
                  <a:srgbClr val="292934"/>
                </a:solidFill>
                <a:latin typeface="Constantia"/>
                <a:cs typeface="Constantia"/>
              </a:rPr>
              <a:t>Labels</a:t>
            </a:r>
            <a:r>
              <a:rPr sz="24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4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assigned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 to</a:t>
            </a:r>
            <a:r>
              <a:rPr sz="24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400" spc="-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25" dirty="0">
                <a:solidFill>
                  <a:srgbClr val="292934"/>
                </a:solidFill>
                <a:latin typeface="Constantia"/>
                <a:cs typeface="Constantia"/>
              </a:rPr>
              <a:t>flow.</a:t>
            </a:r>
            <a:r>
              <a:rPr sz="2400" spc="-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These</a:t>
            </a:r>
            <a:r>
              <a:rPr sz="24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aid</a:t>
            </a:r>
            <a:r>
              <a:rPr sz="24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documentation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0785" y="1677161"/>
            <a:ext cx="1637030" cy="1371600"/>
          </a:xfrm>
          <a:custGeom>
            <a:avLst/>
            <a:gdLst/>
            <a:ahLst/>
            <a:cxnLst/>
            <a:rect l="l" t="t" r="r" b="b"/>
            <a:pathLst>
              <a:path w="1637029" h="1371600">
                <a:moveTo>
                  <a:pt x="818388" y="0"/>
                </a:moveTo>
                <a:lnTo>
                  <a:pt x="766630" y="1349"/>
                </a:lnTo>
                <a:lnTo>
                  <a:pt x="715729" y="5344"/>
                </a:lnTo>
                <a:lnTo>
                  <a:pt x="665779" y="11903"/>
                </a:lnTo>
                <a:lnTo>
                  <a:pt x="616876" y="20947"/>
                </a:lnTo>
                <a:lnTo>
                  <a:pt x="569116" y="32395"/>
                </a:lnTo>
                <a:lnTo>
                  <a:pt x="522596" y="46167"/>
                </a:lnTo>
                <a:lnTo>
                  <a:pt x="477410" y="62182"/>
                </a:lnTo>
                <a:lnTo>
                  <a:pt x="433655" y="80360"/>
                </a:lnTo>
                <a:lnTo>
                  <a:pt x="391426" y="100621"/>
                </a:lnTo>
                <a:lnTo>
                  <a:pt x="350821" y="122884"/>
                </a:lnTo>
                <a:lnTo>
                  <a:pt x="311933" y="147068"/>
                </a:lnTo>
                <a:lnTo>
                  <a:pt x="274860" y="173095"/>
                </a:lnTo>
                <a:lnTo>
                  <a:pt x="239696" y="200882"/>
                </a:lnTo>
                <a:lnTo>
                  <a:pt x="206539" y="230350"/>
                </a:lnTo>
                <a:lnTo>
                  <a:pt x="175483" y="261418"/>
                </a:lnTo>
                <a:lnTo>
                  <a:pt x="146625" y="294006"/>
                </a:lnTo>
                <a:lnTo>
                  <a:pt x="120060" y="328034"/>
                </a:lnTo>
                <a:lnTo>
                  <a:pt x="95885" y="363420"/>
                </a:lnTo>
                <a:lnTo>
                  <a:pt x="74194" y="400086"/>
                </a:lnTo>
                <a:lnTo>
                  <a:pt x="55085" y="437950"/>
                </a:lnTo>
                <a:lnTo>
                  <a:pt x="38653" y="476932"/>
                </a:lnTo>
                <a:lnTo>
                  <a:pt x="24993" y="516952"/>
                </a:lnTo>
                <a:lnTo>
                  <a:pt x="14202" y="557929"/>
                </a:lnTo>
                <a:lnTo>
                  <a:pt x="6376" y="599783"/>
                </a:lnTo>
                <a:lnTo>
                  <a:pt x="1610" y="642433"/>
                </a:lnTo>
                <a:lnTo>
                  <a:pt x="0" y="685800"/>
                </a:lnTo>
                <a:lnTo>
                  <a:pt x="1610" y="729166"/>
                </a:lnTo>
                <a:lnTo>
                  <a:pt x="6376" y="771816"/>
                </a:lnTo>
                <a:lnTo>
                  <a:pt x="14202" y="813670"/>
                </a:lnTo>
                <a:lnTo>
                  <a:pt x="24993" y="854647"/>
                </a:lnTo>
                <a:lnTo>
                  <a:pt x="38653" y="894667"/>
                </a:lnTo>
                <a:lnTo>
                  <a:pt x="55085" y="933649"/>
                </a:lnTo>
                <a:lnTo>
                  <a:pt x="74194" y="971513"/>
                </a:lnTo>
                <a:lnTo>
                  <a:pt x="95885" y="1008179"/>
                </a:lnTo>
                <a:lnTo>
                  <a:pt x="120060" y="1043565"/>
                </a:lnTo>
                <a:lnTo>
                  <a:pt x="146625" y="1077593"/>
                </a:lnTo>
                <a:lnTo>
                  <a:pt x="175483" y="1110181"/>
                </a:lnTo>
                <a:lnTo>
                  <a:pt x="206539" y="1141249"/>
                </a:lnTo>
                <a:lnTo>
                  <a:pt x="239696" y="1170717"/>
                </a:lnTo>
                <a:lnTo>
                  <a:pt x="274860" y="1198504"/>
                </a:lnTo>
                <a:lnTo>
                  <a:pt x="311933" y="1224531"/>
                </a:lnTo>
                <a:lnTo>
                  <a:pt x="350821" y="1248715"/>
                </a:lnTo>
                <a:lnTo>
                  <a:pt x="391426" y="1270978"/>
                </a:lnTo>
                <a:lnTo>
                  <a:pt x="433655" y="1291239"/>
                </a:lnTo>
                <a:lnTo>
                  <a:pt x="477410" y="1309417"/>
                </a:lnTo>
                <a:lnTo>
                  <a:pt x="522596" y="1325432"/>
                </a:lnTo>
                <a:lnTo>
                  <a:pt x="569116" y="1339204"/>
                </a:lnTo>
                <a:lnTo>
                  <a:pt x="616876" y="1350652"/>
                </a:lnTo>
                <a:lnTo>
                  <a:pt x="665779" y="1359696"/>
                </a:lnTo>
                <a:lnTo>
                  <a:pt x="715729" y="1366255"/>
                </a:lnTo>
                <a:lnTo>
                  <a:pt x="766630" y="1370250"/>
                </a:lnTo>
                <a:lnTo>
                  <a:pt x="818388" y="1371600"/>
                </a:lnTo>
                <a:lnTo>
                  <a:pt x="870145" y="1370250"/>
                </a:lnTo>
                <a:lnTo>
                  <a:pt x="921046" y="1366255"/>
                </a:lnTo>
                <a:lnTo>
                  <a:pt x="970996" y="1359696"/>
                </a:lnTo>
                <a:lnTo>
                  <a:pt x="1019899" y="1350652"/>
                </a:lnTo>
                <a:lnTo>
                  <a:pt x="1067659" y="1339204"/>
                </a:lnTo>
                <a:lnTo>
                  <a:pt x="1114179" y="1325432"/>
                </a:lnTo>
                <a:lnTo>
                  <a:pt x="1159365" y="1309417"/>
                </a:lnTo>
                <a:lnTo>
                  <a:pt x="1203120" y="1291239"/>
                </a:lnTo>
                <a:lnTo>
                  <a:pt x="1245349" y="1270978"/>
                </a:lnTo>
                <a:lnTo>
                  <a:pt x="1285954" y="1248715"/>
                </a:lnTo>
                <a:lnTo>
                  <a:pt x="1324842" y="1224531"/>
                </a:lnTo>
                <a:lnTo>
                  <a:pt x="1361915" y="1198504"/>
                </a:lnTo>
                <a:lnTo>
                  <a:pt x="1397079" y="1170717"/>
                </a:lnTo>
                <a:lnTo>
                  <a:pt x="1430236" y="1141249"/>
                </a:lnTo>
                <a:lnTo>
                  <a:pt x="1461292" y="1110181"/>
                </a:lnTo>
                <a:lnTo>
                  <a:pt x="1490150" y="1077593"/>
                </a:lnTo>
                <a:lnTo>
                  <a:pt x="1516715" y="1043565"/>
                </a:lnTo>
                <a:lnTo>
                  <a:pt x="1540890" y="1008179"/>
                </a:lnTo>
                <a:lnTo>
                  <a:pt x="1562581" y="971513"/>
                </a:lnTo>
                <a:lnTo>
                  <a:pt x="1581690" y="933649"/>
                </a:lnTo>
                <a:lnTo>
                  <a:pt x="1598122" y="894667"/>
                </a:lnTo>
                <a:lnTo>
                  <a:pt x="1611782" y="854647"/>
                </a:lnTo>
                <a:lnTo>
                  <a:pt x="1622573" y="813670"/>
                </a:lnTo>
                <a:lnTo>
                  <a:pt x="1630399" y="771816"/>
                </a:lnTo>
                <a:lnTo>
                  <a:pt x="1635165" y="729166"/>
                </a:lnTo>
                <a:lnTo>
                  <a:pt x="1636775" y="685800"/>
                </a:lnTo>
                <a:lnTo>
                  <a:pt x="1635165" y="642433"/>
                </a:lnTo>
                <a:lnTo>
                  <a:pt x="1630399" y="599783"/>
                </a:lnTo>
                <a:lnTo>
                  <a:pt x="1622573" y="557929"/>
                </a:lnTo>
                <a:lnTo>
                  <a:pt x="1611782" y="516952"/>
                </a:lnTo>
                <a:lnTo>
                  <a:pt x="1598122" y="476932"/>
                </a:lnTo>
                <a:lnTo>
                  <a:pt x="1581690" y="437950"/>
                </a:lnTo>
                <a:lnTo>
                  <a:pt x="1562581" y="400086"/>
                </a:lnTo>
                <a:lnTo>
                  <a:pt x="1540890" y="363420"/>
                </a:lnTo>
                <a:lnTo>
                  <a:pt x="1516715" y="328034"/>
                </a:lnTo>
                <a:lnTo>
                  <a:pt x="1490150" y="294006"/>
                </a:lnTo>
                <a:lnTo>
                  <a:pt x="1461292" y="261418"/>
                </a:lnTo>
                <a:lnTo>
                  <a:pt x="1430236" y="230350"/>
                </a:lnTo>
                <a:lnTo>
                  <a:pt x="1397079" y="200882"/>
                </a:lnTo>
                <a:lnTo>
                  <a:pt x="1361915" y="173095"/>
                </a:lnTo>
                <a:lnTo>
                  <a:pt x="1324842" y="147068"/>
                </a:lnTo>
                <a:lnTo>
                  <a:pt x="1285954" y="122884"/>
                </a:lnTo>
                <a:lnTo>
                  <a:pt x="1245349" y="100621"/>
                </a:lnTo>
                <a:lnTo>
                  <a:pt x="1203120" y="80360"/>
                </a:lnTo>
                <a:lnTo>
                  <a:pt x="1159365" y="62182"/>
                </a:lnTo>
                <a:lnTo>
                  <a:pt x="1114179" y="46167"/>
                </a:lnTo>
                <a:lnTo>
                  <a:pt x="1067659" y="32395"/>
                </a:lnTo>
                <a:lnTo>
                  <a:pt x="1019899" y="20947"/>
                </a:lnTo>
                <a:lnTo>
                  <a:pt x="970996" y="11903"/>
                </a:lnTo>
                <a:lnTo>
                  <a:pt x="921046" y="5344"/>
                </a:lnTo>
                <a:lnTo>
                  <a:pt x="870145" y="1349"/>
                </a:lnTo>
                <a:lnTo>
                  <a:pt x="818388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0785" y="1677161"/>
            <a:ext cx="1637030" cy="1371600"/>
          </a:xfrm>
          <a:custGeom>
            <a:avLst/>
            <a:gdLst/>
            <a:ahLst/>
            <a:cxnLst/>
            <a:rect l="l" t="t" r="r" b="b"/>
            <a:pathLst>
              <a:path w="1637029" h="1371600">
                <a:moveTo>
                  <a:pt x="0" y="685800"/>
                </a:moveTo>
                <a:lnTo>
                  <a:pt x="1610" y="642433"/>
                </a:lnTo>
                <a:lnTo>
                  <a:pt x="6376" y="599783"/>
                </a:lnTo>
                <a:lnTo>
                  <a:pt x="14202" y="557929"/>
                </a:lnTo>
                <a:lnTo>
                  <a:pt x="24993" y="516952"/>
                </a:lnTo>
                <a:lnTo>
                  <a:pt x="38653" y="476932"/>
                </a:lnTo>
                <a:lnTo>
                  <a:pt x="55085" y="437950"/>
                </a:lnTo>
                <a:lnTo>
                  <a:pt x="74194" y="400086"/>
                </a:lnTo>
                <a:lnTo>
                  <a:pt x="95885" y="363420"/>
                </a:lnTo>
                <a:lnTo>
                  <a:pt x="120060" y="328034"/>
                </a:lnTo>
                <a:lnTo>
                  <a:pt x="146625" y="294006"/>
                </a:lnTo>
                <a:lnTo>
                  <a:pt x="175483" y="261418"/>
                </a:lnTo>
                <a:lnTo>
                  <a:pt x="206539" y="230350"/>
                </a:lnTo>
                <a:lnTo>
                  <a:pt x="239696" y="200882"/>
                </a:lnTo>
                <a:lnTo>
                  <a:pt x="274860" y="173095"/>
                </a:lnTo>
                <a:lnTo>
                  <a:pt x="311933" y="147068"/>
                </a:lnTo>
                <a:lnTo>
                  <a:pt x="350821" y="122884"/>
                </a:lnTo>
                <a:lnTo>
                  <a:pt x="391426" y="100621"/>
                </a:lnTo>
                <a:lnTo>
                  <a:pt x="433655" y="80360"/>
                </a:lnTo>
                <a:lnTo>
                  <a:pt x="477410" y="62182"/>
                </a:lnTo>
                <a:lnTo>
                  <a:pt x="522596" y="46167"/>
                </a:lnTo>
                <a:lnTo>
                  <a:pt x="569116" y="32395"/>
                </a:lnTo>
                <a:lnTo>
                  <a:pt x="616876" y="20947"/>
                </a:lnTo>
                <a:lnTo>
                  <a:pt x="665779" y="11903"/>
                </a:lnTo>
                <a:lnTo>
                  <a:pt x="715729" y="5344"/>
                </a:lnTo>
                <a:lnTo>
                  <a:pt x="766630" y="1349"/>
                </a:lnTo>
                <a:lnTo>
                  <a:pt x="818388" y="0"/>
                </a:lnTo>
                <a:lnTo>
                  <a:pt x="870145" y="1349"/>
                </a:lnTo>
                <a:lnTo>
                  <a:pt x="921046" y="5344"/>
                </a:lnTo>
                <a:lnTo>
                  <a:pt x="970996" y="11903"/>
                </a:lnTo>
                <a:lnTo>
                  <a:pt x="1019899" y="20947"/>
                </a:lnTo>
                <a:lnTo>
                  <a:pt x="1067659" y="32395"/>
                </a:lnTo>
                <a:lnTo>
                  <a:pt x="1114179" y="46167"/>
                </a:lnTo>
                <a:lnTo>
                  <a:pt x="1159365" y="62182"/>
                </a:lnTo>
                <a:lnTo>
                  <a:pt x="1203120" y="80360"/>
                </a:lnTo>
                <a:lnTo>
                  <a:pt x="1245349" y="100621"/>
                </a:lnTo>
                <a:lnTo>
                  <a:pt x="1285954" y="122884"/>
                </a:lnTo>
                <a:lnTo>
                  <a:pt x="1324842" y="147068"/>
                </a:lnTo>
                <a:lnTo>
                  <a:pt x="1361915" y="173095"/>
                </a:lnTo>
                <a:lnTo>
                  <a:pt x="1397079" y="200882"/>
                </a:lnTo>
                <a:lnTo>
                  <a:pt x="1430236" y="230350"/>
                </a:lnTo>
                <a:lnTo>
                  <a:pt x="1461292" y="261418"/>
                </a:lnTo>
                <a:lnTo>
                  <a:pt x="1490150" y="294006"/>
                </a:lnTo>
                <a:lnTo>
                  <a:pt x="1516715" y="328034"/>
                </a:lnTo>
                <a:lnTo>
                  <a:pt x="1540890" y="363420"/>
                </a:lnTo>
                <a:lnTo>
                  <a:pt x="1562581" y="400086"/>
                </a:lnTo>
                <a:lnTo>
                  <a:pt x="1581690" y="437950"/>
                </a:lnTo>
                <a:lnTo>
                  <a:pt x="1598122" y="476932"/>
                </a:lnTo>
                <a:lnTo>
                  <a:pt x="1611782" y="516952"/>
                </a:lnTo>
                <a:lnTo>
                  <a:pt x="1622573" y="557929"/>
                </a:lnTo>
                <a:lnTo>
                  <a:pt x="1630399" y="599783"/>
                </a:lnTo>
                <a:lnTo>
                  <a:pt x="1635165" y="642433"/>
                </a:lnTo>
                <a:lnTo>
                  <a:pt x="1636775" y="685800"/>
                </a:lnTo>
                <a:lnTo>
                  <a:pt x="1635165" y="729166"/>
                </a:lnTo>
                <a:lnTo>
                  <a:pt x="1630399" y="771816"/>
                </a:lnTo>
                <a:lnTo>
                  <a:pt x="1622573" y="813670"/>
                </a:lnTo>
                <a:lnTo>
                  <a:pt x="1611782" y="854647"/>
                </a:lnTo>
                <a:lnTo>
                  <a:pt x="1598122" y="894667"/>
                </a:lnTo>
                <a:lnTo>
                  <a:pt x="1581690" y="933649"/>
                </a:lnTo>
                <a:lnTo>
                  <a:pt x="1562581" y="971513"/>
                </a:lnTo>
                <a:lnTo>
                  <a:pt x="1540890" y="1008179"/>
                </a:lnTo>
                <a:lnTo>
                  <a:pt x="1516715" y="1043565"/>
                </a:lnTo>
                <a:lnTo>
                  <a:pt x="1490150" y="1077593"/>
                </a:lnTo>
                <a:lnTo>
                  <a:pt x="1461292" y="1110181"/>
                </a:lnTo>
                <a:lnTo>
                  <a:pt x="1430236" y="1141249"/>
                </a:lnTo>
                <a:lnTo>
                  <a:pt x="1397079" y="1170717"/>
                </a:lnTo>
                <a:lnTo>
                  <a:pt x="1361915" y="1198504"/>
                </a:lnTo>
                <a:lnTo>
                  <a:pt x="1324842" y="1224531"/>
                </a:lnTo>
                <a:lnTo>
                  <a:pt x="1285954" y="1248715"/>
                </a:lnTo>
                <a:lnTo>
                  <a:pt x="1245349" y="1270978"/>
                </a:lnTo>
                <a:lnTo>
                  <a:pt x="1203120" y="1291239"/>
                </a:lnTo>
                <a:lnTo>
                  <a:pt x="1159365" y="1309417"/>
                </a:lnTo>
                <a:lnTo>
                  <a:pt x="1114179" y="1325432"/>
                </a:lnTo>
                <a:lnTo>
                  <a:pt x="1067659" y="1339204"/>
                </a:lnTo>
                <a:lnTo>
                  <a:pt x="1019899" y="1350652"/>
                </a:lnTo>
                <a:lnTo>
                  <a:pt x="970996" y="1359696"/>
                </a:lnTo>
                <a:lnTo>
                  <a:pt x="921046" y="1366255"/>
                </a:lnTo>
                <a:lnTo>
                  <a:pt x="870145" y="1370250"/>
                </a:lnTo>
                <a:lnTo>
                  <a:pt x="818388" y="1371600"/>
                </a:lnTo>
                <a:lnTo>
                  <a:pt x="766630" y="1370250"/>
                </a:lnTo>
                <a:lnTo>
                  <a:pt x="715729" y="1366255"/>
                </a:lnTo>
                <a:lnTo>
                  <a:pt x="665779" y="1359696"/>
                </a:lnTo>
                <a:lnTo>
                  <a:pt x="616876" y="1350652"/>
                </a:lnTo>
                <a:lnTo>
                  <a:pt x="569116" y="1339204"/>
                </a:lnTo>
                <a:lnTo>
                  <a:pt x="522596" y="1325432"/>
                </a:lnTo>
                <a:lnTo>
                  <a:pt x="477410" y="1309417"/>
                </a:lnTo>
                <a:lnTo>
                  <a:pt x="433655" y="1291239"/>
                </a:lnTo>
                <a:lnTo>
                  <a:pt x="391426" y="1270978"/>
                </a:lnTo>
                <a:lnTo>
                  <a:pt x="350821" y="1248715"/>
                </a:lnTo>
                <a:lnTo>
                  <a:pt x="311933" y="1224531"/>
                </a:lnTo>
                <a:lnTo>
                  <a:pt x="274860" y="1198504"/>
                </a:lnTo>
                <a:lnTo>
                  <a:pt x="239696" y="1170717"/>
                </a:lnTo>
                <a:lnTo>
                  <a:pt x="206539" y="1141249"/>
                </a:lnTo>
                <a:lnTo>
                  <a:pt x="175483" y="1110181"/>
                </a:lnTo>
                <a:lnTo>
                  <a:pt x="146625" y="1077593"/>
                </a:lnTo>
                <a:lnTo>
                  <a:pt x="120060" y="1043565"/>
                </a:lnTo>
                <a:lnTo>
                  <a:pt x="95885" y="1008179"/>
                </a:lnTo>
                <a:lnTo>
                  <a:pt x="74194" y="971513"/>
                </a:lnTo>
                <a:lnTo>
                  <a:pt x="55085" y="933649"/>
                </a:lnTo>
                <a:lnTo>
                  <a:pt x="38653" y="894667"/>
                </a:lnTo>
                <a:lnTo>
                  <a:pt x="24993" y="854647"/>
                </a:lnTo>
                <a:lnTo>
                  <a:pt x="14202" y="813670"/>
                </a:lnTo>
                <a:lnTo>
                  <a:pt x="6376" y="771816"/>
                </a:lnTo>
                <a:lnTo>
                  <a:pt x="1610" y="729166"/>
                </a:lnTo>
                <a:lnTo>
                  <a:pt x="0" y="685800"/>
                </a:lnTo>
                <a:close/>
              </a:path>
            </a:pathLst>
          </a:custGeom>
          <a:ln w="25908">
            <a:solidFill>
              <a:srgbClr val="6B76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74763" y="2028571"/>
            <a:ext cx="98869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onstantia"/>
                <a:cs typeface="Constantia"/>
              </a:rPr>
              <a:t>1.</a:t>
            </a:r>
            <a:endParaRPr sz="20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</a:pPr>
            <a:r>
              <a:rPr sz="2000" b="1" spc="-25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2000" b="1" dirty="0">
                <a:solidFill>
                  <a:srgbClr val="FFFFFF"/>
                </a:solidFill>
                <a:latin typeface="Constantia"/>
                <a:cs typeface="Constantia"/>
              </a:rPr>
              <a:t>ORES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6965" y="2226564"/>
            <a:ext cx="1798319" cy="348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7162" y="2302891"/>
            <a:ext cx="1564005" cy="120650"/>
          </a:xfrm>
          <a:custGeom>
            <a:avLst/>
            <a:gdLst/>
            <a:ahLst/>
            <a:cxnLst/>
            <a:rect l="l" t="t" r="r" b="b"/>
            <a:pathLst>
              <a:path w="1564004" h="120650">
                <a:moveTo>
                  <a:pt x="1512461" y="60071"/>
                </a:moveTo>
                <a:lnTo>
                  <a:pt x="1453896" y="94234"/>
                </a:lnTo>
                <a:lnTo>
                  <a:pt x="1447673" y="97789"/>
                </a:lnTo>
                <a:lnTo>
                  <a:pt x="1445640" y="105791"/>
                </a:lnTo>
                <a:lnTo>
                  <a:pt x="1449197" y="111887"/>
                </a:lnTo>
                <a:lnTo>
                  <a:pt x="1452879" y="118110"/>
                </a:lnTo>
                <a:lnTo>
                  <a:pt x="1460753" y="120142"/>
                </a:lnTo>
                <a:lnTo>
                  <a:pt x="1466977" y="116586"/>
                </a:lnTo>
                <a:lnTo>
                  <a:pt x="1541666" y="73025"/>
                </a:lnTo>
                <a:lnTo>
                  <a:pt x="1538224" y="73025"/>
                </a:lnTo>
                <a:lnTo>
                  <a:pt x="1538224" y="71247"/>
                </a:lnTo>
                <a:lnTo>
                  <a:pt x="1531620" y="71247"/>
                </a:lnTo>
                <a:lnTo>
                  <a:pt x="1512461" y="60071"/>
                </a:lnTo>
                <a:close/>
              </a:path>
              <a:path w="1564004" h="120650">
                <a:moveTo>
                  <a:pt x="1490254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1490254" y="73025"/>
                </a:lnTo>
                <a:lnTo>
                  <a:pt x="1512461" y="60071"/>
                </a:lnTo>
                <a:lnTo>
                  <a:pt x="1490254" y="47117"/>
                </a:lnTo>
                <a:close/>
              </a:path>
              <a:path w="1564004" h="120650">
                <a:moveTo>
                  <a:pt x="1541666" y="47117"/>
                </a:moveTo>
                <a:lnTo>
                  <a:pt x="1538224" y="47117"/>
                </a:lnTo>
                <a:lnTo>
                  <a:pt x="1538224" y="73025"/>
                </a:lnTo>
                <a:lnTo>
                  <a:pt x="1541666" y="73025"/>
                </a:lnTo>
                <a:lnTo>
                  <a:pt x="1563877" y="60071"/>
                </a:lnTo>
                <a:lnTo>
                  <a:pt x="1541666" y="47117"/>
                </a:lnTo>
                <a:close/>
              </a:path>
              <a:path w="1564004" h="120650">
                <a:moveTo>
                  <a:pt x="1531620" y="48895"/>
                </a:moveTo>
                <a:lnTo>
                  <a:pt x="1512461" y="60071"/>
                </a:lnTo>
                <a:lnTo>
                  <a:pt x="1531620" y="71247"/>
                </a:lnTo>
                <a:lnTo>
                  <a:pt x="1531620" y="48895"/>
                </a:lnTo>
                <a:close/>
              </a:path>
              <a:path w="1564004" h="120650">
                <a:moveTo>
                  <a:pt x="1538224" y="48895"/>
                </a:moveTo>
                <a:lnTo>
                  <a:pt x="1531620" y="48895"/>
                </a:lnTo>
                <a:lnTo>
                  <a:pt x="1531620" y="71247"/>
                </a:lnTo>
                <a:lnTo>
                  <a:pt x="1538224" y="71247"/>
                </a:lnTo>
                <a:lnTo>
                  <a:pt x="1538224" y="48895"/>
                </a:lnTo>
                <a:close/>
              </a:path>
              <a:path w="1564004" h="120650">
                <a:moveTo>
                  <a:pt x="1460753" y="0"/>
                </a:moveTo>
                <a:lnTo>
                  <a:pt x="1452879" y="2032"/>
                </a:lnTo>
                <a:lnTo>
                  <a:pt x="1449197" y="8255"/>
                </a:lnTo>
                <a:lnTo>
                  <a:pt x="1445640" y="14350"/>
                </a:lnTo>
                <a:lnTo>
                  <a:pt x="1447673" y="22351"/>
                </a:lnTo>
                <a:lnTo>
                  <a:pt x="1453896" y="25908"/>
                </a:lnTo>
                <a:lnTo>
                  <a:pt x="1512461" y="60071"/>
                </a:lnTo>
                <a:lnTo>
                  <a:pt x="1531620" y="48895"/>
                </a:lnTo>
                <a:lnTo>
                  <a:pt x="1538224" y="48895"/>
                </a:lnTo>
                <a:lnTo>
                  <a:pt x="1538224" y="47117"/>
                </a:lnTo>
                <a:lnTo>
                  <a:pt x="1541666" y="47117"/>
                </a:lnTo>
                <a:lnTo>
                  <a:pt x="1466977" y="3556"/>
                </a:lnTo>
                <a:lnTo>
                  <a:pt x="1460753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02174" y="1641095"/>
            <a:ext cx="1483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10" dirty="0">
                <a:solidFill>
                  <a:srgbClr val="292934"/>
                </a:solidFill>
                <a:latin typeface="Constantia"/>
                <a:cs typeface="Constantia"/>
              </a:rPr>
              <a:t>Stores</a:t>
            </a:r>
            <a:r>
              <a:rPr spc="-1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pc="-5" dirty="0">
                <a:solidFill>
                  <a:srgbClr val="292934"/>
                </a:solidFill>
                <a:latin typeface="Constantia"/>
                <a:cs typeface="Constantia"/>
              </a:rPr>
              <a:t>demand</a:t>
            </a:r>
            <a:endParaRPr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</a:pPr>
            <a:r>
              <a:rPr spc="-10" dirty="0">
                <a:solidFill>
                  <a:srgbClr val="292934"/>
                </a:solidFill>
                <a:latin typeface="Constantia"/>
                <a:cs typeface="Constantia"/>
              </a:rPr>
              <a:t>note</a:t>
            </a:r>
            <a:endParaRPr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4" y="940053"/>
            <a:ext cx="1271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292934"/>
                </a:solidFill>
                <a:latin typeface="Constantia"/>
                <a:cs typeface="Constantia"/>
              </a:rPr>
              <a:t>Delivery</a:t>
            </a:r>
            <a:r>
              <a:rPr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pc="-5" dirty="0">
                <a:solidFill>
                  <a:srgbClr val="292934"/>
                </a:solidFill>
                <a:latin typeface="Constantia"/>
                <a:cs typeface="Constantia"/>
              </a:rPr>
              <a:t>Slip</a:t>
            </a:r>
            <a:endParaRPr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4982" y="2492121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292934"/>
                </a:solidFill>
                <a:latin typeface="Constantia"/>
                <a:cs typeface="Constantia"/>
              </a:rPr>
              <a:t>Issue</a:t>
            </a:r>
            <a:r>
              <a:rPr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pc="-5" dirty="0">
                <a:solidFill>
                  <a:srgbClr val="292934"/>
                </a:solidFill>
                <a:latin typeface="Constantia"/>
                <a:cs typeface="Constantia"/>
              </a:rPr>
              <a:t>Slip</a:t>
            </a:r>
            <a:endParaRPr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27364" y="2226564"/>
            <a:ext cx="1798320" cy="348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7562" y="2302891"/>
            <a:ext cx="1564005" cy="120650"/>
          </a:xfrm>
          <a:custGeom>
            <a:avLst/>
            <a:gdLst/>
            <a:ahLst/>
            <a:cxnLst/>
            <a:rect l="l" t="t" r="r" b="b"/>
            <a:pathLst>
              <a:path w="1564004" h="120650">
                <a:moveTo>
                  <a:pt x="1512461" y="60071"/>
                </a:moveTo>
                <a:lnTo>
                  <a:pt x="1453896" y="94234"/>
                </a:lnTo>
                <a:lnTo>
                  <a:pt x="1447673" y="97789"/>
                </a:lnTo>
                <a:lnTo>
                  <a:pt x="1445641" y="105791"/>
                </a:lnTo>
                <a:lnTo>
                  <a:pt x="1449197" y="111887"/>
                </a:lnTo>
                <a:lnTo>
                  <a:pt x="1452880" y="118110"/>
                </a:lnTo>
                <a:lnTo>
                  <a:pt x="1460754" y="120142"/>
                </a:lnTo>
                <a:lnTo>
                  <a:pt x="1466977" y="116586"/>
                </a:lnTo>
                <a:lnTo>
                  <a:pt x="1541666" y="73025"/>
                </a:lnTo>
                <a:lnTo>
                  <a:pt x="1538097" y="73025"/>
                </a:lnTo>
                <a:lnTo>
                  <a:pt x="1538097" y="71247"/>
                </a:lnTo>
                <a:lnTo>
                  <a:pt x="1531620" y="71247"/>
                </a:lnTo>
                <a:lnTo>
                  <a:pt x="1512461" y="60071"/>
                </a:lnTo>
                <a:close/>
              </a:path>
              <a:path w="1564004" h="120650">
                <a:moveTo>
                  <a:pt x="1490254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1490254" y="73025"/>
                </a:lnTo>
                <a:lnTo>
                  <a:pt x="1512461" y="60071"/>
                </a:lnTo>
                <a:lnTo>
                  <a:pt x="1490254" y="47117"/>
                </a:lnTo>
                <a:close/>
              </a:path>
              <a:path w="1564004" h="120650">
                <a:moveTo>
                  <a:pt x="1541666" y="47117"/>
                </a:moveTo>
                <a:lnTo>
                  <a:pt x="1538097" y="47117"/>
                </a:lnTo>
                <a:lnTo>
                  <a:pt x="1538097" y="73025"/>
                </a:lnTo>
                <a:lnTo>
                  <a:pt x="1541666" y="73025"/>
                </a:lnTo>
                <a:lnTo>
                  <a:pt x="1563878" y="60071"/>
                </a:lnTo>
                <a:lnTo>
                  <a:pt x="1541666" y="47117"/>
                </a:lnTo>
                <a:close/>
              </a:path>
              <a:path w="1564004" h="120650">
                <a:moveTo>
                  <a:pt x="1531620" y="48895"/>
                </a:moveTo>
                <a:lnTo>
                  <a:pt x="1512461" y="60071"/>
                </a:lnTo>
                <a:lnTo>
                  <a:pt x="1531620" y="71247"/>
                </a:lnTo>
                <a:lnTo>
                  <a:pt x="1531620" y="48895"/>
                </a:lnTo>
                <a:close/>
              </a:path>
              <a:path w="1564004" h="120650">
                <a:moveTo>
                  <a:pt x="1538097" y="48895"/>
                </a:moveTo>
                <a:lnTo>
                  <a:pt x="1531620" y="48895"/>
                </a:lnTo>
                <a:lnTo>
                  <a:pt x="1531620" y="71247"/>
                </a:lnTo>
                <a:lnTo>
                  <a:pt x="1538097" y="71247"/>
                </a:lnTo>
                <a:lnTo>
                  <a:pt x="1538097" y="48895"/>
                </a:lnTo>
                <a:close/>
              </a:path>
              <a:path w="1564004" h="120650">
                <a:moveTo>
                  <a:pt x="1460754" y="0"/>
                </a:moveTo>
                <a:lnTo>
                  <a:pt x="1452880" y="2032"/>
                </a:lnTo>
                <a:lnTo>
                  <a:pt x="1449197" y="8255"/>
                </a:lnTo>
                <a:lnTo>
                  <a:pt x="1445641" y="14350"/>
                </a:lnTo>
                <a:lnTo>
                  <a:pt x="1447673" y="22351"/>
                </a:lnTo>
                <a:lnTo>
                  <a:pt x="1453896" y="25908"/>
                </a:lnTo>
                <a:lnTo>
                  <a:pt x="1512461" y="60071"/>
                </a:lnTo>
                <a:lnTo>
                  <a:pt x="1531620" y="48895"/>
                </a:lnTo>
                <a:lnTo>
                  <a:pt x="1538097" y="48895"/>
                </a:lnTo>
                <a:lnTo>
                  <a:pt x="1538097" y="47117"/>
                </a:lnTo>
                <a:lnTo>
                  <a:pt x="1541666" y="47117"/>
                </a:lnTo>
                <a:lnTo>
                  <a:pt x="1466977" y="3556"/>
                </a:lnTo>
                <a:lnTo>
                  <a:pt x="1460754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3795" y="1339597"/>
            <a:ext cx="1621536" cy="751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48294" y="1360170"/>
            <a:ext cx="1387475" cy="539115"/>
          </a:xfrm>
          <a:custGeom>
            <a:avLst/>
            <a:gdLst/>
            <a:ahLst/>
            <a:cxnLst/>
            <a:rect l="l" t="t" r="r" b="b"/>
            <a:pathLst>
              <a:path w="1387475" h="539114">
                <a:moveTo>
                  <a:pt x="84327" y="425195"/>
                </a:moveTo>
                <a:lnTo>
                  <a:pt x="76073" y="425957"/>
                </a:lnTo>
                <a:lnTo>
                  <a:pt x="71500" y="431545"/>
                </a:lnTo>
                <a:lnTo>
                  <a:pt x="0" y="517905"/>
                </a:lnTo>
                <a:lnTo>
                  <a:pt x="117475" y="538988"/>
                </a:lnTo>
                <a:lnTo>
                  <a:pt x="124205" y="534288"/>
                </a:lnTo>
                <a:lnTo>
                  <a:pt x="125349" y="527176"/>
                </a:lnTo>
                <a:lnTo>
                  <a:pt x="126434" y="521207"/>
                </a:lnTo>
                <a:lnTo>
                  <a:pt x="28575" y="521207"/>
                </a:lnTo>
                <a:lnTo>
                  <a:pt x="19684" y="496824"/>
                </a:lnTo>
                <a:lnTo>
                  <a:pt x="64624" y="480389"/>
                </a:lnTo>
                <a:lnTo>
                  <a:pt x="91439" y="448055"/>
                </a:lnTo>
                <a:lnTo>
                  <a:pt x="96011" y="442467"/>
                </a:lnTo>
                <a:lnTo>
                  <a:pt x="95250" y="434339"/>
                </a:lnTo>
                <a:lnTo>
                  <a:pt x="84327" y="425195"/>
                </a:lnTo>
                <a:close/>
              </a:path>
              <a:path w="1387475" h="539114">
                <a:moveTo>
                  <a:pt x="64624" y="480389"/>
                </a:moveTo>
                <a:lnTo>
                  <a:pt x="19684" y="496824"/>
                </a:lnTo>
                <a:lnTo>
                  <a:pt x="28575" y="521207"/>
                </a:lnTo>
                <a:lnTo>
                  <a:pt x="39340" y="517270"/>
                </a:lnTo>
                <a:lnTo>
                  <a:pt x="34035" y="517270"/>
                </a:lnTo>
                <a:lnTo>
                  <a:pt x="26415" y="496315"/>
                </a:lnTo>
                <a:lnTo>
                  <a:pt x="51415" y="496315"/>
                </a:lnTo>
                <a:lnTo>
                  <a:pt x="64624" y="480389"/>
                </a:lnTo>
                <a:close/>
              </a:path>
              <a:path w="1387475" h="539114">
                <a:moveTo>
                  <a:pt x="73538" y="504764"/>
                </a:moveTo>
                <a:lnTo>
                  <a:pt x="28575" y="521207"/>
                </a:lnTo>
                <a:lnTo>
                  <a:pt x="126434" y="521207"/>
                </a:lnTo>
                <a:lnTo>
                  <a:pt x="126619" y="520191"/>
                </a:lnTo>
                <a:lnTo>
                  <a:pt x="122047" y="513460"/>
                </a:lnTo>
                <a:lnTo>
                  <a:pt x="73538" y="504764"/>
                </a:lnTo>
                <a:close/>
              </a:path>
              <a:path w="1387475" h="539114">
                <a:moveTo>
                  <a:pt x="26415" y="496315"/>
                </a:moveTo>
                <a:lnTo>
                  <a:pt x="34035" y="517270"/>
                </a:lnTo>
                <a:lnTo>
                  <a:pt x="48179" y="500217"/>
                </a:lnTo>
                <a:lnTo>
                  <a:pt x="26415" y="496315"/>
                </a:lnTo>
                <a:close/>
              </a:path>
              <a:path w="1387475" h="539114">
                <a:moveTo>
                  <a:pt x="48179" y="500217"/>
                </a:moveTo>
                <a:lnTo>
                  <a:pt x="34035" y="517270"/>
                </a:lnTo>
                <a:lnTo>
                  <a:pt x="39340" y="517270"/>
                </a:lnTo>
                <a:lnTo>
                  <a:pt x="73538" y="504764"/>
                </a:lnTo>
                <a:lnTo>
                  <a:pt x="48179" y="500217"/>
                </a:lnTo>
                <a:close/>
              </a:path>
              <a:path w="1387475" h="539114">
                <a:moveTo>
                  <a:pt x="1378203" y="0"/>
                </a:moveTo>
                <a:lnTo>
                  <a:pt x="64624" y="480389"/>
                </a:lnTo>
                <a:lnTo>
                  <a:pt x="48179" y="500217"/>
                </a:lnTo>
                <a:lnTo>
                  <a:pt x="73538" y="504764"/>
                </a:lnTo>
                <a:lnTo>
                  <a:pt x="1387094" y="24383"/>
                </a:lnTo>
                <a:lnTo>
                  <a:pt x="1378203" y="0"/>
                </a:lnTo>
                <a:close/>
              </a:path>
              <a:path w="1387475" h="539114">
                <a:moveTo>
                  <a:pt x="51415" y="496315"/>
                </a:moveTo>
                <a:lnTo>
                  <a:pt x="26415" y="496315"/>
                </a:lnTo>
                <a:lnTo>
                  <a:pt x="48179" y="500217"/>
                </a:lnTo>
                <a:lnTo>
                  <a:pt x="51415" y="496315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93182" y="2627852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1357886" y="0"/>
                </a:moveTo>
                <a:lnTo>
                  <a:pt x="160719" y="0"/>
                </a:lnTo>
                <a:lnTo>
                  <a:pt x="109916" y="8191"/>
                </a:lnTo>
                <a:lnTo>
                  <a:pt x="65797" y="31004"/>
                </a:lnTo>
                <a:lnTo>
                  <a:pt x="31007" y="65790"/>
                </a:lnTo>
                <a:lnTo>
                  <a:pt x="8192" y="109905"/>
                </a:lnTo>
                <a:lnTo>
                  <a:pt x="0" y="160703"/>
                </a:lnTo>
                <a:lnTo>
                  <a:pt x="0" y="1357745"/>
                </a:lnTo>
                <a:lnTo>
                  <a:pt x="8192" y="1408542"/>
                </a:lnTo>
                <a:lnTo>
                  <a:pt x="31007" y="1452657"/>
                </a:lnTo>
                <a:lnTo>
                  <a:pt x="65797" y="1487444"/>
                </a:lnTo>
                <a:lnTo>
                  <a:pt x="109917" y="1510256"/>
                </a:lnTo>
                <a:lnTo>
                  <a:pt x="160719" y="1518448"/>
                </a:lnTo>
                <a:lnTo>
                  <a:pt x="1357886" y="1518448"/>
                </a:lnTo>
                <a:lnTo>
                  <a:pt x="1408689" y="1510256"/>
                </a:lnTo>
                <a:lnTo>
                  <a:pt x="1452808" y="1487444"/>
                </a:lnTo>
                <a:lnTo>
                  <a:pt x="1487598" y="1452657"/>
                </a:lnTo>
                <a:lnTo>
                  <a:pt x="1510413" y="1408542"/>
                </a:lnTo>
                <a:lnTo>
                  <a:pt x="1518606" y="1357745"/>
                </a:lnTo>
                <a:lnTo>
                  <a:pt x="1518606" y="160703"/>
                </a:lnTo>
                <a:lnTo>
                  <a:pt x="1510413" y="109905"/>
                </a:lnTo>
                <a:lnTo>
                  <a:pt x="1487598" y="65790"/>
                </a:lnTo>
                <a:lnTo>
                  <a:pt x="1452808" y="31004"/>
                </a:lnTo>
                <a:lnTo>
                  <a:pt x="1408689" y="8192"/>
                </a:lnTo>
                <a:lnTo>
                  <a:pt x="13578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93182" y="2627852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160719" y="1518448"/>
                </a:moveTo>
                <a:lnTo>
                  <a:pt x="1357886" y="1518448"/>
                </a:lnTo>
                <a:lnTo>
                  <a:pt x="1408689" y="1510256"/>
                </a:lnTo>
                <a:lnTo>
                  <a:pt x="1452808" y="1487444"/>
                </a:lnTo>
                <a:lnTo>
                  <a:pt x="1487598" y="1452657"/>
                </a:lnTo>
                <a:lnTo>
                  <a:pt x="1510413" y="1408542"/>
                </a:lnTo>
                <a:lnTo>
                  <a:pt x="1518606" y="1357745"/>
                </a:lnTo>
                <a:lnTo>
                  <a:pt x="1518606" y="160703"/>
                </a:lnTo>
                <a:lnTo>
                  <a:pt x="1510413" y="109905"/>
                </a:lnTo>
                <a:lnTo>
                  <a:pt x="1487598" y="65790"/>
                </a:lnTo>
                <a:lnTo>
                  <a:pt x="1452808" y="31004"/>
                </a:lnTo>
                <a:lnTo>
                  <a:pt x="1408689" y="8192"/>
                </a:lnTo>
                <a:lnTo>
                  <a:pt x="1357886" y="0"/>
                </a:lnTo>
                <a:lnTo>
                  <a:pt x="160719" y="0"/>
                </a:lnTo>
                <a:lnTo>
                  <a:pt x="109916" y="8191"/>
                </a:lnTo>
                <a:lnTo>
                  <a:pt x="65797" y="31004"/>
                </a:lnTo>
                <a:lnTo>
                  <a:pt x="31007" y="65790"/>
                </a:lnTo>
                <a:lnTo>
                  <a:pt x="8192" y="109905"/>
                </a:lnTo>
                <a:lnTo>
                  <a:pt x="0" y="160703"/>
                </a:lnTo>
                <a:lnTo>
                  <a:pt x="0" y="1357745"/>
                </a:lnTo>
                <a:lnTo>
                  <a:pt x="8192" y="1408542"/>
                </a:lnTo>
                <a:lnTo>
                  <a:pt x="31007" y="1452657"/>
                </a:lnTo>
                <a:lnTo>
                  <a:pt x="65797" y="1487444"/>
                </a:lnTo>
                <a:lnTo>
                  <a:pt x="109917" y="1510256"/>
                </a:lnTo>
                <a:lnTo>
                  <a:pt x="160719" y="1518448"/>
                </a:lnTo>
                <a:close/>
              </a:path>
            </a:pathLst>
          </a:custGeom>
          <a:ln w="8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15755" y="2713699"/>
            <a:ext cx="2736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.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07318" y="3356512"/>
            <a:ext cx="690880" cy="66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Produce  Grade  Report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93182" y="3133996"/>
            <a:ext cx="1518920" cy="0"/>
          </a:xfrm>
          <a:custGeom>
            <a:avLst/>
            <a:gdLst/>
            <a:ahLst/>
            <a:cxnLst/>
            <a:rect l="l" t="t" r="r" b="b"/>
            <a:pathLst>
              <a:path w="1518920">
                <a:moveTo>
                  <a:pt x="0" y="0"/>
                </a:moveTo>
                <a:lnTo>
                  <a:pt x="1518606" y="0"/>
                </a:lnTo>
              </a:path>
            </a:pathLst>
          </a:custGeom>
          <a:ln w="4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6001" y="3413357"/>
            <a:ext cx="1744345" cy="0"/>
          </a:xfrm>
          <a:custGeom>
            <a:avLst/>
            <a:gdLst/>
            <a:ahLst/>
            <a:cxnLst/>
            <a:rect l="l" t="t" r="r" b="b"/>
            <a:pathLst>
              <a:path w="1744345">
                <a:moveTo>
                  <a:pt x="0" y="0"/>
                </a:moveTo>
                <a:lnTo>
                  <a:pt x="1744253" y="0"/>
                </a:lnTo>
              </a:path>
            </a:pathLst>
          </a:custGeom>
          <a:ln w="39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58877" y="3368462"/>
            <a:ext cx="136525" cy="90170"/>
          </a:xfrm>
          <a:custGeom>
            <a:avLst/>
            <a:gdLst/>
            <a:ahLst/>
            <a:cxnLst/>
            <a:rect l="l" t="t" r="r" b="b"/>
            <a:pathLst>
              <a:path w="136525" h="90170">
                <a:moveTo>
                  <a:pt x="0" y="0"/>
                </a:moveTo>
                <a:lnTo>
                  <a:pt x="0" y="89793"/>
                </a:lnTo>
                <a:lnTo>
                  <a:pt x="136515" y="448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31977" y="3080582"/>
            <a:ext cx="951230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250" spc="25" dirty="0">
                <a:latin typeface="Arial"/>
                <a:cs typeface="Arial"/>
              </a:rPr>
              <a:t>Grade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Detail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16889" y="3449751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0" y="0"/>
                </a:moveTo>
                <a:lnTo>
                  <a:pt x="1833157" y="0"/>
                </a:lnTo>
              </a:path>
            </a:pathLst>
          </a:custGeom>
          <a:ln w="4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38089" y="3402635"/>
            <a:ext cx="143510" cy="94615"/>
          </a:xfrm>
          <a:custGeom>
            <a:avLst/>
            <a:gdLst/>
            <a:ahLst/>
            <a:cxnLst/>
            <a:rect l="l" t="t" r="r" b="b"/>
            <a:pathLst>
              <a:path w="143510" h="94614">
                <a:moveTo>
                  <a:pt x="0" y="0"/>
                </a:moveTo>
                <a:lnTo>
                  <a:pt x="0" y="94233"/>
                </a:lnTo>
                <a:lnTo>
                  <a:pt x="143471" y="471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10756" y="3101136"/>
            <a:ext cx="1075690" cy="2199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50" spc="5" dirty="0">
                <a:latin typeface="Arial"/>
                <a:cs typeface="Arial"/>
              </a:rPr>
              <a:t>Grade</a:t>
            </a:r>
            <a:r>
              <a:rPr sz="1350" spc="-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Report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1" y="520128"/>
            <a:ext cx="3956190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chemeClr val="bg1"/>
                </a:solidFill>
              </a:rPr>
              <a:t>P</a:t>
            </a:r>
            <a:r>
              <a:rPr sz="5000" spc="-95" dirty="0">
                <a:solidFill>
                  <a:schemeClr val="bg1"/>
                </a:solidFill>
              </a:rPr>
              <a:t>r</a:t>
            </a:r>
            <a:r>
              <a:rPr sz="5000" spc="-5" dirty="0">
                <a:solidFill>
                  <a:schemeClr val="bg1"/>
                </a:solidFill>
              </a:rPr>
              <a:t>ocess</a:t>
            </a:r>
            <a:r>
              <a:rPr sz="5000" spc="-25" dirty="0">
                <a:solidFill>
                  <a:schemeClr val="bg1"/>
                </a:solidFill>
              </a:rPr>
              <a:t>e</a:t>
            </a:r>
            <a:r>
              <a:rPr sz="5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0179" y="1764505"/>
            <a:ext cx="74422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spcBef>
                <a:spcPts val="100"/>
              </a:spcBef>
              <a:buClr>
                <a:srgbClr val="715F55"/>
              </a:buClr>
              <a:buSzPct val="95000"/>
              <a:buFont typeface="Wingdings 2"/>
              <a:buChar char=""/>
              <a:tabLst>
                <a:tab pos="287020" algn="l"/>
              </a:tabLst>
            </a:pP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30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40" dirty="0">
                <a:solidFill>
                  <a:srgbClr val="292934"/>
                </a:solidFill>
                <a:latin typeface="Constantia"/>
                <a:cs typeface="Constantia"/>
              </a:rPr>
              <a:t>have</a:t>
            </a:r>
            <a:r>
              <a:rPr sz="30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more</a:t>
            </a:r>
            <a:r>
              <a:rPr sz="30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than</a:t>
            </a:r>
            <a:r>
              <a:rPr sz="30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dirty="0">
                <a:solidFill>
                  <a:srgbClr val="292934"/>
                </a:solidFill>
                <a:latin typeface="Constantia"/>
                <a:cs typeface="Constantia"/>
              </a:rPr>
              <a:t>one</a:t>
            </a:r>
            <a:r>
              <a:rPr sz="30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outgoing</a:t>
            </a:r>
            <a:r>
              <a:rPr sz="30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30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40" dirty="0">
                <a:solidFill>
                  <a:srgbClr val="292934"/>
                </a:solidFill>
                <a:latin typeface="Constantia"/>
                <a:cs typeface="Constantia"/>
              </a:rPr>
              <a:t>flow  </a:t>
            </a:r>
            <a:r>
              <a:rPr sz="3000" dirty="0">
                <a:solidFill>
                  <a:srgbClr val="292934"/>
                </a:solidFill>
                <a:latin typeface="Constantia"/>
                <a:cs typeface="Constantia"/>
              </a:rPr>
              <a:t>or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more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than </a:t>
            </a:r>
            <a:r>
              <a:rPr sz="3000" dirty="0">
                <a:solidFill>
                  <a:srgbClr val="292934"/>
                </a:solidFill>
                <a:latin typeface="Constantia"/>
                <a:cs typeface="Constantia"/>
              </a:rPr>
              <a:t>one </a:t>
            </a:r>
            <a:r>
              <a:rPr sz="3000" spc="-10" dirty="0">
                <a:solidFill>
                  <a:srgbClr val="292934"/>
                </a:solidFill>
                <a:latin typeface="Constantia"/>
                <a:cs typeface="Constantia"/>
              </a:rPr>
              <a:t>incoming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3000" spc="-5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40" dirty="0">
                <a:solidFill>
                  <a:srgbClr val="292934"/>
                </a:solidFill>
                <a:latin typeface="Constantia"/>
                <a:cs typeface="Constantia"/>
              </a:rPr>
              <a:t>flow</a:t>
            </a:r>
            <a:endParaRPr sz="30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7647" y="2743778"/>
            <a:ext cx="1433830" cy="1433830"/>
          </a:xfrm>
          <a:custGeom>
            <a:avLst/>
            <a:gdLst/>
            <a:ahLst/>
            <a:cxnLst/>
            <a:rect l="l" t="t" r="r" b="b"/>
            <a:pathLst>
              <a:path w="1433829" h="1433829">
                <a:moveTo>
                  <a:pt x="1281945" y="0"/>
                </a:moveTo>
                <a:lnTo>
                  <a:pt x="151731" y="0"/>
                </a:lnTo>
                <a:lnTo>
                  <a:pt x="103769" y="7733"/>
                </a:lnTo>
                <a:lnTo>
                  <a:pt x="62117" y="29270"/>
                </a:lnTo>
                <a:lnTo>
                  <a:pt x="29273" y="62111"/>
                </a:lnTo>
                <a:lnTo>
                  <a:pt x="7734" y="103758"/>
                </a:lnTo>
                <a:lnTo>
                  <a:pt x="0" y="151715"/>
                </a:lnTo>
                <a:lnTo>
                  <a:pt x="0" y="1281812"/>
                </a:lnTo>
                <a:lnTo>
                  <a:pt x="7734" y="1329769"/>
                </a:lnTo>
                <a:lnTo>
                  <a:pt x="29273" y="1371416"/>
                </a:lnTo>
                <a:lnTo>
                  <a:pt x="62117" y="1404257"/>
                </a:lnTo>
                <a:lnTo>
                  <a:pt x="103770" y="1425794"/>
                </a:lnTo>
                <a:lnTo>
                  <a:pt x="151731" y="1433528"/>
                </a:lnTo>
                <a:lnTo>
                  <a:pt x="1281945" y="1433528"/>
                </a:lnTo>
                <a:lnTo>
                  <a:pt x="1329907" y="1425794"/>
                </a:lnTo>
                <a:lnTo>
                  <a:pt x="1371559" y="1404258"/>
                </a:lnTo>
                <a:lnTo>
                  <a:pt x="1404404" y="1371417"/>
                </a:lnTo>
                <a:lnTo>
                  <a:pt x="1425942" y="1329769"/>
                </a:lnTo>
                <a:lnTo>
                  <a:pt x="1433677" y="1281812"/>
                </a:lnTo>
                <a:lnTo>
                  <a:pt x="1433677" y="151715"/>
                </a:lnTo>
                <a:lnTo>
                  <a:pt x="1425942" y="103759"/>
                </a:lnTo>
                <a:lnTo>
                  <a:pt x="1404403" y="62111"/>
                </a:lnTo>
                <a:lnTo>
                  <a:pt x="1371559" y="29270"/>
                </a:lnTo>
                <a:lnTo>
                  <a:pt x="1329907" y="7733"/>
                </a:lnTo>
                <a:lnTo>
                  <a:pt x="12819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7647" y="2743778"/>
            <a:ext cx="1433830" cy="1433830"/>
          </a:xfrm>
          <a:custGeom>
            <a:avLst/>
            <a:gdLst/>
            <a:ahLst/>
            <a:cxnLst/>
            <a:rect l="l" t="t" r="r" b="b"/>
            <a:pathLst>
              <a:path w="1433829" h="1433829">
                <a:moveTo>
                  <a:pt x="151731" y="1433528"/>
                </a:moveTo>
                <a:lnTo>
                  <a:pt x="1281945" y="1433528"/>
                </a:lnTo>
                <a:lnTo>
                  <a:pt x="1329907" y="1425794"/>
                </a:lnTo>
                <a:lnTo>
                  <a:pt x="1371559" y="1404258"/>
                </a:lnTo>
                <a:lnTo>
                  <a:pt x="1404403" y="1371417"/>
                </a:lnTo>
                <a:lnTo>
                  <a:pt x="1425942" y="1329769"/>
                </a:lnTo>
                <a:lnTo>
                  <a:pt x="1433677" y="1281812"/>
                </a:lnTo>
                <a:lnTo>
                  <a:pt x="1433677" y="151715"/>
                </a:lnTo>
                <a:lnTo>
                  <a:pt x="1425942" y="103759"/>
                </a:lnTo>
                <a:lnTo>
                  <a:pt x="1404403" y="62111"/>
                </a:lnTo>
                <a:lnTo>
                  <a:pt x="1371559" y="29270"/>
                </a:lnTo>
                <a:lnTo>
                  <a:pt x="1329907" y="7733"/>
                </a:lnTo>
                <a:lnTo>
                  <a:pt x="1281945" y="0"/>
                </a:lnTo>
                <a:lnTo>
                  <a:pt x="151731" y="0"/>
                </a:lnTo>
                <a:lnTo>
                  <a:pt x="103769" y="7733"/>
                </a:lnTo>
                <a:lnTo>
                  <a:pt x="62117" y="29270"/>
                </a:lnTo>
                <a:lnTo>
                  <a:pt x="29273" y="62111"/>
                </a:lnTo>
                <a:lnTo>
                  <a:pt x="7734" y="103758"/>
                </a:lnTo>
                <a:lnTo>
                  <a:pt x="0" y="151715"/>
                </a:lnTo>
                <a:lnTo>
                  <a:pt x="0" y="1281812"/>
                </a:lnTo>
                <a:lnTo>
                  <a:pt x="7734" y="1329769"/>
                </a:lnTo>
                <a:lnTo>
                  <a:pt x="29273" y="1371416"/>
                </a:lnTo>
                <a:lnTo>
                  <a:pt x="62117" y="1404257"/>
                </a:lnTo>
                <a:lnTo>
                  <a:pt x="103770" y="1425794"/>
                </a:lnTo>
                <a:lnTo>
                  <a:pt x="151731" y="1433528"/>
                </a:lnTo>
                <a:close/>
              </a:path>
            </a:pathLst>
          </a:custGeom>
          <a:ln w="80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24691" y="2925274"/>
            <a:ext cx="260350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00" spc="15" dirty="0">
                <a:latin typeface="Arial"/>
                <a:cs typeface="Arial"/>
              </a:rPr>
              <a:t>1</a:t>
            </a:r>
            <a:r>
              <a:rPr sz="1300" dirty="0">
                <a:latin typeface="Arial"/>
                <a:cs typeface="Arial"/>
              </a:rPr>
              <a:t>.</a:t>
            </a:r>
            <a:r>
              <a:rPr sz="1300" spc="15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1279" y="3329831"/>
            <a:ext cx="607060" cy="632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00" spc="10" dirty="0">
                <a:latin typeface="Arial"/>
                <a:cs typeface="Arial"/>
              </a:rPr>
              <a:t>Grade  </a:t>
            </a:r>
            <a:r>
              <a:rPr sz="1300" spc="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</a:t>
            </a:r>
            <a:r>
              <a:rPr sz="1300" spc="15" dirty="0">
                <a:latin typeface="Arial"/>
                <a:cs typeface="Arial"/>
              </a:rPr>
              <a:t>uden</a:t>
            </a:r>
            <a:r>
              <a:rPr sz="1300" spc="5" dirty="0">
                <a:latin typeface="Arial"/>
                <a:cs typeface="Arial"/>
              </a:rPr>
              <a:t>t  </a:t>
            </a:r>
            <a:r>
              <a:rPr sz="1300" spc="10" dirty="0">
                <a:latin typeface="Arial"/>
                <a:cs typeface="Arial"/>
              </a:rPr>
              <a:t>Work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7648" y="3221615"/>
            <a:ext cx="1433830" cy="0"/>
          </a:xfrm>
          <a:custGeom>
            <a:avLst/>
            <a:gdLst/>
            <a:ahLst/>
            <a:cxnLst/>
            <a:rect l="l" t="t" r="r" b="b"/>
            <a:pathLst>
              <a:path w="1433829">
                <a:moveTo>
                  <a:pt x="0" y="0"/>
                </a:moveTo>
                <a:lnTo>
                  <a:pt x="1433677" y="0"/>
                </a:lnTo>
              </a:path>
            </a:pathLst>
          </a:custGeom>
          <a:ln w="40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8306" y="3493766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89">
                <a:moveTo>
                  <a:pt x="0" y="0"/>
                </a:moveTo>
                <a:lnTo>
                  <a:pt x="1926020" y="0"/>
                </a:lnTo>
              </a:path>
            </a:pathLst>
          </a:custGeom>
          <a:ln w="4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764" y="3444662"/>
            <a:ext cx="151130" cy="98425"/>
          </a:xfrm>
          <a:custGeom>
            <a:avLst/>
            <a:gdLst/>
            <a:ahLst/>
            <a:cxnLst/>
            <a:rect l="l" t="t" r="r" b="b"/>
            <a:pathLst>
              <a:path w="151129" h="98425">
                <a:moveTo>
                  <a:pt x="0" y="0"/>
                </a:moveTo>
                <a:lnTo>
                  <a:pt x="0" y="98210"/>
                </a:lnTo>
                <a:lnTo>
                  <a:pt x="150739" y="491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61820" y="3231842"/>
            <a:ext cx="1320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5" dirty="0">
                <a:latin typeface="Arial"/>
                <a:cs typeface="Arial"/>
              </a:rPr>
              <a:t>Submitted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66055" y="3271101"/>
            <a:ext cx="1899920" cy="0"/>
          </a:xfrm>
          <a:custGeom>
            <a:avLst/>
            <a:gdLst/>
            <a:ahLst/>
            <a:cxnLst/>
            <a:rect l="l" t="t" r="r" b="b"/>
            <a:pathLst>
              <a:path w="1899920">
                <a:moveTo>
                  <a:pt x="0" y="0"/>
                </a:moveTo>
                <a:lnTo>
                  <a:pt x="1899666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53332" y="3222833"/>
            <a:ext cx="149225" cy="97155"/>
          </a:xfrm>
          <a:custGeom>
            <a:avLst/>
            <a:gdLst/>
            <a:ahLst/>
            <a:cxnLst/>
            <a:rect l="l" t="t" r="r" b="b"/>
            <a:pathLst>
              <a:path w="149225" h="97154">
                <a:moveTo>
                  <a:pt x="0" y="0"/>
                </a:moveTo>
                <a:lnTo>
                  <a:pt x="0" y="96537"/>
                </a:lnTo>
                <a:lnTo>
                  <a:pt x="148676" y="48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8375" y="3013422"/>
            <a:ext cx="1093470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50" spc="30" dirty="0">
                <a:latin typeface="Arial"/>
                <a:cs typeface="Arial"/>
              </a:rPr>
              <a:t>Graded</a:t>
            </a:r>
            <a:r>
              <a:rPr sz="1350" spc="-40" dirty="0">
                <a:latin typeface="Arial"/>
                <a:cs typeface="Arial"/>
              </a:rPr>
              <a:t> </a:t>
            </a:r>
            <a:r>
              <a:rPr sz="1350" spc="35" dirty="0">
                <a:latin typeface="Arial"/>
                <a:cs typeface="Arial"/>
              </a:rPr>
              <a:t>Work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66055" y="3783165"/>
            <a:ext cx="1899920" cy="0"/>
          </a:xfrm>
          <a:custGeom>
            <a:avLst/>
            <a:gdLst/>
            <a:ahLst/>
            <a:cxnLst/>
            <a:rect l="l" t="t" r="r" b="b"/>
            <a:pathLst>
              <a:path w="1899920">
                <a:moveTo>
                  <a:pt x="0" y="0"/>
                </a:moveTo>
                <a:lnTo>
                  <a:pt x="1899666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3332" y="3734897"/>
            <a:ext cx="149225" cy="97155"/>
          </a:xfrm>
          <a:custGeom>
            <a:avLst/>
            <a:gdLst/>
            <a:ahLst/>
            <a:cxnLst/>
            <a:rect l="l" t="t" r="r" b="b"/>
            <a:pathLst>
              <a:path w="149225" h="97154">
                <a:moveTo>
                  <a:pt x="0" y="0"/>
                </a:moveTo>
                <a:lnTo>
                  <a:pt x="0" y="96537"/>
                </a:lnTo>
                <a:lnTo>
                  <a:pt x="148676" y="48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8259" y="3525486"/>
            <a:ext cx="1193800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50" spc="30" dirty="0">
                <a:latin typeface="Arial"/>
                <a:cs typeface="Arial"/>
              </a:rPr>
              <a:t>Student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30" dirty="0">
                <a:latin typeface="Arial"/>
                <a:cs typeface="Arial"/>
              </a:rPr>
              <a:t>Grade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7647" y="4831534"/>
            <a:ext cx="1433830" cy="1432560"/>
          </a:xfrm>
          <a:custGeom>
            <a:avLst/>
            <a:gdLst/>
            <a:ahLst/>
            <a:cxnLst/>
            <a:rect l="l" t="t" r="r" b="b"/>
            <a:pathLst>
              <a:path w="1433829" h="1432560">
                <a:moveTo>
                  <a:pt x="1281945" y="0"/>
                </a:moveTo>
                <a:lnTo>
                  <a:pt x="151731" y="0"/>
                </a:lnTo>
                <a:lnTo>
                  <a:pt x="103769" y="7727"/>
                </a:lnTo>
                <a:lnTo>
                  <a:pt x="62117" y="29244"/>
                </a:lnTo>
                <a:lnTo>
                  <a:pt x="29273" y="62057"/>
                </a:lnTo>
                <a:lnTo>
                  <a:pt x="7734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34" y="1328621"/>
                </a:lnTo>
                <a:lnTo>
                  <a:pt x="29273" y="1370233"/>
                </a:lnTo>
                <a:lnTo>
                  <a:pt x="62117" y="1403046"/>
                </a:lnTo>
                <a:lnTo>
                  <a:pt x="103770" y="1424563"/>
                </a:lnTo>
                <a:lnTo>
                  <a:pt x="151731" y="1432291"/>
                </a:lnTo>
                <a:lnTo>
                  <a:pt x="1281945" y="1432291"/>
                </a:lnTo>
                <a:lnTo>
                  <a:pt x="1329907" y="1424563"/>
                </a:lnTo>
                <a:lnTo>
                  <a:pt x="1371559" y="1403046"/>
                </a:lnTo>
                <a:lnTo>
                  <a:pt x="1404404" y="1370233"/>
                </a:lnTo>
                <a:lnTo>
                  <a:pt x="1425942" y="1328621"/>
                </a:lnTo>
                <a:lnTo>
                  <a:pt x="1433677" y="1280706"/>
                </a:lnTo>
                <a:lnTo>
                  <a:pt x="1433677" y="151584"/>
                </a:lnTo>
                <a:lnTo>
                  <a:pt x="1425942" y="103669"/>
                </a:lnTo>
                <a:lnTo>
                  <a:pt x="1404403" y="62057"/>
                </a:lnTo>
                <a:lnTo>
                  <a:pt x="1371559" y="29244"/>
                </a:lnTo>
                <a:lnTo>
                  <a:pt x="1329907" y="7727"/>
                </a:lnTo>
                <a:lnTo>
                  <a:pt x="12819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7647" y="4831534"/>
            <a:ext cx="1433830" cy="1432560"/>
          </a:xfrm>
          <a:custGeom>
            <a:avLst/>
            <a:gdLst/>
            <a:ahLst/>
            <a:cxnLst/>
            <a:rect l="l" t="t" r="r" b="b"/>
            <a:pathLst>
              <a:path w="1433829" h="1432560">
                <a:moveTo>
                  <a:pt x="151731" y="1432291"/>
                </a:moveTo>
                <a:lnTo>
                  <a:pt x="1281945" y="1432291"/>
                </a:lnTo>
                <a:lnTo>
                  <a:pt x="1329907" y="1424563"/>
                </a:lnTo>
                <a:lnTo>
                  <a:pt x="1371559" y="1403046"/>
                </a:lnTo>
                <a:lnTo>
                  <a:pt x="1404403" y="1370233"/>
                </a:lnTo>
                <a:lnTo>
                  <a:pt x="1425942" y="1328621"/>
                </a:lnTo>
                <a:lnTo>
                  <a:pt x="1433677" y="1280706"/>
                </a:lnTo>
                <a:lnTo>
                  <a:pt x="1433677" y="151584"/>
                </a:lnTo>
                <a:lnTo>
                  <a:pt x="1425942" y="103669"/>
                </a:lnTo>
                <a:lnTo>
                  <a:pt x="1404403" y="62057"/>
                </a:lnTo>
                <a:lnTo>
                  <a:pt x="1371559" y="29244"/>
                </a:lnTo>
                <a:lnTo>
                  <a:pt x="1329907" y="7727"/>
                </a:lnTo>
                <a:lnTo>
                  <a:pt x="1281945" y="0"/>
                </a:lnTo>
                <a:lnTo>
                  <a:pt x="151731" y="0"/>
                </a:lnTo>
                <a:lnTo>
                  <a:pt x="103769" y="7727"/>
                </a:lnTo>
                <a:lnTo>
                  <a:pt x="62117" y="29244"/>
                </a:lnTo>
                <a:lnTo>
                  <a:pt x="29273" y="62057"/>
                </a:lnTo>
                <a:lnTo>
                  <a:pt x="7734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34" y="1328621"/>
                </a:lnTo>
                <a:lnTo>
                  <a:pt x="29273" y="1370233"/>
                </a:lnTo>
                <a:lnTo>
                  <a:pt x="62117" y="1403046"/>
                </a:lnTo>
                <a:lnTo>
                  <a:pt x="103770" y="1424563"/>
                </a:lnTo>
                <a:lnTo>
                  <a:pt x="151731" y="1432291"/>
                </a:lnTo>
                <a:close/>
              </a:path>
            </a:pathLst>
          </a:custGeom>
          <a:ln w="8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4691" y="4911789"/>
            <a:ext cx="260350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00" spc="15" dirty="0">
                <a:latin typeface="Arial"/>
                <a:cs typeface="Arial"/>
              </a:rPr>
              <a:t>3</a:t>
            </a:r>
            <a:r>
              <a:rPr sz="1300" dirty="0">
                <a:latin typeface="Arial"/>
                <a:cs typeface="Arial"/>
              </a:rPr>
              <a:t>.</a:t>
            </a:r>
            <a:r>
              <a:rPr sz="1300" spc="15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3568" y="5518128"/>
            <a:ext cx="822325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marR="5080" indent="-173990">
              <a:lnSpc>
                <a:spcPct val="102000"/>
              </a:lnSpc>
              <a:spcBef>
                <a:spcPts val="95"/>
              </a:spcBef>
            </a:pPr>
            <a:r>
              <a:rPr sz="1300" spc="15" dirty="0">
                <a:latin typeface="Arial"/>
                <a:cs typeface="Arial"/>
              </a:rPr>
              <a:t>Ca</a:t>
            </a:r>
            <a:r>
              <a:rPr sz="1300" spc="5" dirty="0">
                <a:latin typeface="Arial"/>
                <a:cs typeface="Arial"/>
              </a:rPr>
              <a:t>l</a:t>
            </a:r>
            <a:r>
              <a:rPr sz="1300" spc="10" dirty="0">
                <a:latin typeface="Arial"/>
                <a:cs typeface="Arial"/>
              </a:rPr>
              <a:t>c</a:t>
            </a:r>
            <a:r>
              <a:rPr sz="1300" spc="15" dirty="0">
                <a:latin typeface="Arial"/>
                <a:cs typeface="Arial"/>
              </a:rPr>
              <a:t>u</a:t>
            </a:r>
            <a:r>
              <a:rPr sz="1300" spc="5" dirty="0">
                <a:latin typeface="Arial"/>
                <a:cs typeface="Arial"/>
              </a:rPr>
              <a:t>l</a:t>
            </a:r>
            <a:r>
              <a:rPr sz="1300" spc="15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</a:t>
            </a:r>
            <a:r>
              <a:rPr sz="1300" spc="10" dirty="0">
                <a:latin typeface="Arial"/>
                <a:cs typeface="Arial"/>
              </a:rPr>
              <a:t>ed  Gross  </a:t>
            </a:r>
            <a:r>
              <a:rPr sz="1300" spc="15" dirty="0">
                <a:latin typeface="Arial"/>
                <a:cs typeface="Arial"/>
              </a:rPr>
              <a:t>Pay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7648" y="5308959"/>
            <a:ext cx="1433830" cy="0"/>
          </a:xfrm>
          <a:custGeom>
            <a:avLst/>
            <a:gdLst/>
            <a:ahLst/>
            <a:cxnLst/>
            <a:rect l="l" t="t" r="r" b="b"/>
            <a:pathLst>
              <a:path w="1433829">
                <a:moveTo>
                  <a:pt x="0" y="0"/>
                </a:moveTo>
                <a:lnTo>
                  <a:pt x="1433677" y="0"/>
                </a:lnTo>
              </a:path>
            </a:pathLst>
          </a:custGeom>
          <a:ln w="40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7443" y="5443628"/>
            <a:ext cx="1991360" cy="0"/>
          </a:xfrm>
          <a:custGeom>
            <a:avLst/>
            <a:gdLst/>
            <a:ahLst/>
            <a:cxnLst/>
            <a:rect l="l" t="t" r="r" b="b"/>
            <a:pathLst>
              <a:path w="1991360">
                <a:moveTo>
                  <a:pt x="0" y="0"/>
                </a:moveTo>
                <a:lnTo>
                  <a:pt x="1991116" y="0"/>
                </a:lnTo>
              </a:path>
            </a:pathLst>
          </a:custGeom>
          <a:ln w="4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5573" y="5393061"/>
            <a:ext cx="156210" cy="101600"/>
          </a:xfrm>
          <a:custGeom>
            <a:avLst/>
            <a:gdLst/>
            <a:ahLst/>
            <a:cxnLst/>
            <a:rect l="l" t="t" r="r" b="b"/>
            <a:pathLst>
              <a:path w="156210" h="101600">
                <a:moveTo>
                  <a:pt x="0" y="0"/>
                </a:moveTo>
                <a:lnTo>
                  <a:pt x="0" y="101134"/>
                </a:lnTo>
                <a:lnTo>
                  <a:pt x="155833" y="505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73701" y="5174284"/>
            <a:ext cx="122872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50" spc="15" dirty="0">
                <a:latin typeface="Arial"/>
                <a:cs typeface="Arial"/>
              </a:rPr>
              <a:t>Hours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5" dirty="0">
                <a:latin typeface="Arial"/>
                <a:cs typeface="Arial"/>
              </a:rPr>
              <a:t>Worked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67443" y="5875259"/>
            <a:ext cx="1991360" cy="0"/>
          </a:xfrm>
          <a:custGeom>
            <a:avLst/>
            <a:gdLst/>
            <a:ahLst/>
            <a:cxnLst/>
            <a:rect l="l" t="t" r="r" b="b"/>
            <a:pathLst>
              <a:path w="1991360">
                <a:moveTo>
                  <a:pt x="0" y="0"/>
                </a:moveTo>
                <a:lnTo>
                  <a:pt x="1991116" y="0"/>
                </a:lnTo>
              </a:path>
            </a:pathLst>
          </a:custGeom>
          <a:ln w="43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5573" y="5824902"/>
            <a:ext cx="156210" cy="100965"/>
          </a:xfrm>
          <a:custGeom>
            <a:avLst/>
            <a:gdLst/>
            <a:ahLst/>
            <a:cxnLst/>
            <a:rect l="l" t="t" r="r" b="b"/>
            <a:pathLst>
              <a:path w="156210" h="100964">
                <a:moveTo>
                  <a:pt x="0" y="0"/>
                </a:moveTo>
                <a:lnTo>
                  <a:pt x="0" y="100717"/>
                </a:lnTo>
                <a:lnTo>
                  <a:pt x="155833" y="503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88009" y="5606972"/>
            <a:ext cx="8001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spc="45" dirty="0">
                <a:latin typeface="Arial"/>
                <a:cs typeface="Arial"/>
              </a:rPr>
              <a:t>Pay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40" dirty="0">
                <a:latin typeface="Arial"/>
                <a:cs typeface="Arial"/>
              </a:rPr>
              <a:t>Rate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66055" y="5647017"/>
            <a:ext cx="1899920" cy="0"/>
          </a:xfrm>
          <a:custGeom>
            <a:avLst/>
            <a:gdLst/>
            <a:ahLst/>
            <a:cxnLst/>
            <a:rect l="l" t="t" r="r" b="b"/>
            <a:pathLst>
              <a:path w="1899920">
                <a:moveTo>
                  <a:pt x="0" y="0"/>
                </a:moveTo>
                <a:lnTo>
                  <a:pt x="1899666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53332" y="5598749"/>
            <a:ext cx="149225" cy="97155"/>
          </a:xfrm>
          <a:custGeom>
            <a:avLst/>
            <a:gdLst/>
            <a:ahLst/>
            <a:cxnLst/>
            <a:rect l="l" t="t" r="r" b="b"/>
            <a:pathLst>
              <a:path w="149225" h="97154">
                <a:moveTo>
                  <a:pt x="0" y="0"/>
                </a:moveTo>
                <a:lnTo>
                  <a:pt x="0" y="96537"/>
                </a:lnTo>
                <a:lnTo>
                  <a:pt x="148676" y="48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03132" y="5389337"/>
            <a:ext cx="863600" cy="2237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50" spc="30" dirty="0">
                <a:latin typeface="Arial"/>
                <a:cs typeface="Arial"/>
              </a:rPr>
              <a:t>Gross</a:t>
            </a:r>
            <a:r>
              <a:rPr sz="1350" spc="-50" dirty="0">
                <a:latin typeface="Arial"/>
                <a:cs typeface="Arial"/>
              </a:rPr>
              <a:t> </a:t>
            </a:r>
            <a:r>
              <a:rPr sz="1350" spc="35" dirty="0">
                <a:latin typeface="Arial"/>
                <a:cs typeface="Arial"/>
              </a:rPr>
              <a:t>Pay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405705"/>
            <a:ext cx="3810863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5" dirty="0">
                <a:solidFill>
                  <a:schemeClr val="bg1"/>
                </a:solidFill>
              </a:rPr>
              <a:t>Processes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9310" y="1959712"/>
            <a:ext cx="7993380" cy="19189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6385" marR="5080" indent="-274320">
              <a:lnSpc>
                <a:spcPts val="2600"/>
              </a:lnSpc>
              <a:spcBef>
                <a:spcPts val="720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7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10" dirty="0">
                <a:solidFill>
                  <a:srgbClr val="292934"/>
                </a:solidFill>
                <a:latin typeface="Constantia"/>
                <a:cs typeface="Constantia"/>
              </a:rPr>
              <a:t>connect</a:t>
            </a:r>
            <a:r>
              <a:rPr sz="27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25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sz="27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15" dirty="0">
                <a:solidFill>
                  <a:srgbClr val="292934"/>
                </a:solidFill>
                <a:latin typeface="Constantia"/>
                <a:cs typeface="Constantia"/>
              </a:rPr>
              <a:t>any</a:t>
            </a:r>
            <a:r>
              <a:rPr sz="27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other</a:t>
            </a:r>
            <a:r>
              <a:rPr sz="27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symbol</a:t>
            </a:r>
            <a:r>
              <a:rPr sz="2700" spc="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292934"/>
                </a:solidFill>
                <a:latin typeface="Constantia"/>
                <a:cs typeface="Constantia"/>
              </a:rPr>
              <a:t>(including</a:t>
            </a:r>
            <a:r>
              <a:rPr sz="27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another  </a:t>
            </a:r>
            <a:r>
              <a:rPr sz="2700" spc="-15" dirty="0">
                <a:solidFill>
                  <a:srgbClr val="292934"/>
                </a:solidFill>
                <a:latin typeface="Constantia"/>
                <a:cs typeface="Constantia"/>
              </a:rPr>
              <a:t>process</a:t>
            </a:r>
            <a:r>
              <a:rPr sz="27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dirty="0">
                <a:solidFill>
                  <a:srgbClr val="292934"/>
                </a:solidFill>
                <a:latin typeface="Constantia"/>
                <a:cs typeface="Constantia"/>
              </a:rPr>
              <a:t>symbol)</a:t>
            </a:r>
            <a:endParaRPr sz="2700" dirty="0">
              <a:latin typeface="Constantia"/>
              <a:cs typeface="Constantia"/>
            </a:endParaRPr>
          </a:p>
          <a:p>
            <a:pPr marL="286385" marR="779145" indent="-274320">
              <a:lnSpc>
                <a:spcPct val="80000"/>
              </a:lnSpc>
              <a:spcBef>
                <a:spcPts val="665"/>
              </a:spcBef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Contain </a:t>
            </a:r>
            <a:r>
              <a:rPr sz="2700" spc="-10" dirty="0">
                <a:solidFill>
                  <a:srgbClr val="292934"/>
                </a:solidFill>
                <a:latin typeface="Constantia"/>
                <a:cs typeface="Constantia"/>
              </a:rPr>
              <a:t>the business </a:t>
            </a:r>
            <a:r>
              <a:rPr sz="2700" dirty="0">
                <a:solidFill>
                  <a:srgbClr val="292934"/>
                </a:solidFill>
                <a:latin typeface="Constantia"/>
                <a:cs typeface="Constantia"/>
              </a:rPr>
              <a:t>logic, also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called</a:t>
            </a:r>
            <a:r>
              <a:rPr sz="2700" spc="-4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business  rules</a:t>
            </a:r>
            <a:endParaRPr sz="2700" dirty="0">
              <a:latin typeface="Constantia"/>
              <a:cs typeface="Constantia"/>
            </a:endParaRPr>
          </a:p>
          <a:p>
            <a:pPr marL="287020" indent="-274320">
              <a:buClr>
                <a:srgbClr val="715F55"/>
              </a:buClr>
              <a:buSzPct val="94444"/>
              <a:buFont typeface="Wingdings 2"/>
              <a:buChar char=""/>
              <a:tabLst>
                <a:tab pos="287020" algn="l"/>
              </a:tabLst>
            </a:pPr>
            <a:r>
              <a:rPr sz="2700" spc="-15" dirty="0">
                <a:solidFill>
                  <a:srgbClr val="292934"/>
                </a:solidFill>
                <a:latin typeface="Constantia"/>
                <a:cs typeface="Constantia"/>
              </a:rPr>
              <a:t>Referred </a:t>
            </a:r>
            <a:r>
              <a:rPr sz="27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700" dirty="0">
                <a:solidFill>
                  <a:srgbClr val="292934"/>
                </a:solidFill>
                <a:latin typeface="Constantia"/>
                <a:cs typeface="Constantia"/>
              </a:rPr>
              <a:t>as a </a:t>
            </a:r>
            <a:r>
              <a:rPr sz="2700" spc="-5" dirty="0">
                <a:solidFill>
                  <a:srgbClr val="292934"/>
                </a:solidFill>
                <a:latin typeface="Constantia"/>
                <a:cs typeface="Constantia"/>
              </a:rPr>
              <a:t>black</a:t>
            </a:r>
            <a:r>
              <a:rPr sz="2700" spc="-3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700" spc="-35" dirty="0">
                <a:solidFill>
                  <a:srgbClr val="292934"/>
                </a:solidFill>
                <a:latin typeface="Constantia"/>
                <a:cs typeface="Constantia"/>
              </a:rPr>
              <a:t>box</a:t>
            </a:r>
            <a:endParaRPr sz="27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1949" y="4368238"/>
            <a:ext cx="1432560" cy="1432560"/>
          </a:xfrm>
          <a:custGeom>
            <a:avLst/>
            <a:gdLst/>
            <a:ahLst/>
            <a:cxnLst/>
            <a:rect l="l" t="t" r="r" b="b"/>
            <a:pathLst>
              <a:path w="1432560" h="1432560">
                <a:moveTo>
                  <a:pt x="1280839" y="0"/>
                </a:moveTo>
                <a:lnTo>
                  <a:pt x="151600" y="0"/>
                </a:lnTo>
                <a:lnTo>
                  <a:pt x="103680" y="7727"/>
                </a:lnTo>
                <a:lnTo>
                  <a:pt x="62064" y="29244"/>
                </a:lnTo>
                <a:lnTo>
                  <a:pt x="29247" y="62057"/>
                </a:lnTo>
                <a:lnTo>
                  <a:pt x="7727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28" y="1328621"/>
                </a:lnTo>
                <a:lnTo>
                  <a:pt x="29248" y="1370233"/>
                </a:lnTo>
                <a:lnTo>
                  <a:pt x="62064" y="1403046"/>
                </a:lnTo>
                <a:lnTo>
                  <a:pt x="103680" y="1424563"/>
                </a:lnTo>
                <a:lnTo>
                  <a:pt x="151600" y="1432291"/>
                </a:lnTo>
                <a:lnTo>
                  <a:pt x="1280839" y="1432291"/>
                </a:lnTo>
                <a:lnTo>
                  <a:pt x="1328759" y="1424563"/>
                </a:lnTo>
                <a:lnTo>
                  <a:pt x="1370375" y="1403046"/>
                </a:lnTo>
                <a:lnTo>
                  <a:pt x="1403192" y="1370233"/>
                </a:lnTo>
                <a:lnTo>
                  <a:pt x="1424712" y="1328621"/>
                </a:lnTo>
                <a:lnTo>
                  <a:pt x="1432440" y="1280706"/>
                </a:lnTo>
                <a:lnTo>
                  <a:pt x="1432439" y="151584"/>
                </a:lnTo>
                <a:lnTo>
                  <a:pt x="1424711" y="103669"/>
                </a:lnTo>
                <a:lnTo>
                  <a:pt x="1403191" y="62057"/>
                </a:lnTo>
                <a:lnTo>
                  <a:pt x="1370375" y="29245"/>
                </a:lnTo>
                <a:lnTo>
                  <a:pt x="1328759" y="7727"/>
                </a:lnTo>
                <a:lnTo>
                  <a:pt x="12808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1949" y="4368238"/>
            <a:ext cx="1432560" cy="1432560"/>
          </a:xfrm>
          <a:custGeom>
            <a:avLst/>
            <a:gdLst/>
            <a:ahLst/>
            <a:cxnLst/>
            <a:rect l="l" t="t" r="r" b="b"/>
            <a:pathLst>
              <a:path w="1432560" h="1432560">
                <a:moveTo>
                  <a:pt x="151600" y="1432291"/>
                </a:moveTo>
                <a:lnTo>
                  <a:pt x="1280839" y="1432291"/>
                </a:lnTo>
                <a:lnTo>
                  <a:pt x="1328759" y="1424563"/>
                </a:lnTo>
                <a:lnTo>
                  <a:pt x="1370375" y="1403046"/>
                </a:lnTo>
                <a:lnTo>
                  <a:pt x="1403192" y="1370233"/>
                </a:lnTo>
                <a:lnTo>
                  <a:pt x="1424712" y="1328621"/>
                </a:lnTo>
                <a:lnTo>
                  <a:pt x="1432440" y="1280706"/>
                </a:lnTo>
                <a:lnTo>
                  <a:pt x="1432439" y="151584"/>
                </a:lnTo>
                <a:lnTo>
                  <a:pt x="1424711" y="103669"/>
                </a:lnTo>
                <a:lnTo>
                  <a:pt x="1403191" y="62057"/>
                </a:lnTo>
                <a:lnTo>
                  <a:pt x="1370375" y="29245"/>
                </a:lnTo>
                <a:lnTo>
                  <a:pt x="1328759" y="7727"/>
                </a:lnTo>
                <a:lnTo>
                  <a:pt x="1280839" y="0"/>
                </a:lnTo>
                <a:lnTo>
                  <a:pt x="151600" y="0"/>
                </a:lnTo>
                <a:lnTo>
                  <a:pt x="103680" y="7727"/>
                </a:lnTo>
                <a:lnTo>
                  <a:pt x="62064" y="29244"/>
                </a:lnTo>
                <a:lnTo>
                  <a:pt x="29247" y="62057"/>
                </a:lnTo>
                <a:lnTo>
                  <a:pt x="7727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28" y="1328621"/>
                </a:lnTo>
                <a:lnTo>
                  <a:pt x="29248" y="1370233"/>
                </a:lnTo>
                <a:lnTo>
                  <a:pt x="62064" y="1403046"/>
                </a:lnTo>
                <a:lnTo>
                  <a:pt x="103680" y="1424563"/>
                </a:lnTo>
                <a:lnTo>
                  <a:pt x="151600" y="1432291"/>
                </a:lnTo>
                <a:close/>
              </a:path>
            </a:pathLst>
          </a:custGeom>
          <a:ln w="80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38477" y="4549566"/>
            <a:ext cx="259715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00" spc="10" dirty="0">
                <a:latin typeface="Arial"/>
                <a:cs typeface="Arial"/>
              </a:rPr>
              <a:t>1</a:t>
            </a:r>
            <a:r>
              <a:rPr sz="1300" dirty="0">
                <a:latin typeface="Arial"/>
                <a:cs typeface="Arial"/>
              </a:rPr>
              <a:t>.</a:t>
            </a:r>
            <a:r>
              <a:rPr sz="1300" spc="1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0273" y="5155906"/>
            <a:ext cx="456565" cy="407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sz="1300" spc="15" dirty="0">
                <a:latin typeface="Arial"/>
                <a:cs typeface="Arial"/>
              </a:rPr>
              <a:t>V</a:t>
            </a:r>
            <a:r>
              <a:rPr sz="1300" spc="10" dirty="0">
                <a:latin typeface="Arial"/>
                <a:cs typeface="Arial"/>
              </a:rPr>
              <a:t>e</a:t>
            </a:r>
            <a:r>
              <a:rPr sz="1300" spc="5" dirty="0">
                <a:latin typeface="Arial"/>
                <a:cs typeface="Arial"/>
              </a:rPr>
              <a:t>ri</a:t>
            </a:r>
            <a:r>
              <a:rPr sz="1300" dirty="0">
                <a:latin typeface="Arial"/>
                <a:cs typeface="Arial"/>
              </a:rPr>
              <a:t>f</a:t>
            </a:r>
            <a:r>
              <a:rPr sz="1300" spc="5" dirty="0">
                <a:latin typeface="Arial"/>
                <a:cs typeface="Arial"/>
              </a:rPr>
              <a:t>y  </a:t>
            </a:r>
            <a:r>
              <a:rPr sz="1300" spc="15" dirty="0">
                <a:latin typeface="Arial"/>
                <a:cs typeface="Arial"/>
              </a:rPr>
              <a:t>O</a:t>
            </a:r>
            <a:r>
              <a:rPr sz="1300" spc="5" dirty="0">
                <a:latin typeface="Arial"/>
                <a:cs typeface="Arial"/>
              </a:rPr>
              <a:t>r</a:t>
            </a:r>
            <a:r>
              <a:rPr sz="1300" spc="10" dirty="0">
                <a:latin typeface="Arial"/>
                <a:cs typeface="Arial"/>
              </a:rPr>
              <a:t>de</a:t>
            </a:r>
            <a:r>
              <a:rPr sz="1300" spc="5" dirty="0">
                <a:latin typeface="Arial"/>
                <a:cs typeface="Arial"/>
              </a:rPr>
              <a:t>r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1949" y="4845663"/>
            <a:ext cx="1432560" cy="0"/>
          </a:xfrm>
          <a:custGeom>
            <a:avLst/>
            <a:gdLst/>
            <a:ahLst/>
            <a:cxnLst/>
            <a:rect l="l" t="t" r="r" b="b"/>
            <a:pathLst>
              <a:path w="1432560">
                <a:moveTo>
                  <a:pt x="0" y="0"/>
                </a:moveTo>
                <a:lnTo>
                  <a:pt x="1432439" y="0"/>
                </a:lnTo>
              </a:path>
            </a:pathLst>
          </a:custGeom>
          <a:ln w="40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36753" y="4369762"/>
            <a:ext cx="1432560" cy="1432560"/>
          </a:xfrm>
          <a:custGeom>
            <a:avLst/>
            <a:gdLst/>
            <a:ahLst/>
            <a:cxnLst/>
            <a:rect l="l" t="t" r="r" b="b"/>
            <a:pathLst>
              <a:path w="1432559" h="1432560">
                <a:moveTo>
                  <a:pt x="1280839" y="0"/>
                </a:moveTo>
                <a:lnTo>
                  <a:pt x="151600" y="0"/>
                </a:lnTo>
                <a:lnTo>
                  <a:pt x="103680" y="7727"/>
                </a:lnTo>
                <a:lnTo>
                  <a:pt x="62064" y="29244"/>
                </a:lnTo>
                <a:lnTo>
                  <a:pt x="29247" y="62057"/>
                </a:lnTo>
                <a:lnTo>
                  <a:pt x="7727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28" y="1328621"/>
                </a:lnTo>
                <a:lnTo>
                  <a:pt x="29248" y="1370233"/>
                </a:lnTo>
                <a:lnTo>
                  <a:pt x="62064" y="1403046"/>
                </a:lnTo>
                <a:lnTo>
                  <a:pt x="103680" y="1424563"/>
                </a:lnTo>
                <a:lnTo>
                  <a:pt x="151600" y="1432291"/>
                </a:lnTo>
                <a:lnTo>
                  <a:pt x="1280839" y="1432291"/>
                </a:lnTo>
                <a:lnTo>
                  <a:pt x="1328759" y="1424563"/>
                </a:lnTo>
                <a:lnTo>
                  <a:pt x="1370376" y="1403046"/>
                </a:lnTo>
                <a:lnTo>
                  <a:pt x="1403192" y="1370233"/>
                </a:lnTo>
                <a:lnTo>
                  <a:pt x="1424712" y="1328621"/>
                </a:lnTo>
                <a:lnTo>
                  <a:pt x="1432440" y="1280706"/>
                </a:lnTo>
                <a:lnTo>
                  <a:pt x="1432439" y="151584"/>
                </a:lnTo>
                <a:lnTo>
                  <a:pt x="1424711" y="103669"/>
                </a:lnTo>
                <a:lnTo>
                  <a:pt x="1403191" y="62057"/>
                </a:lnTo>
                <a:lnTo>
                  <a:pt x="1370375" y="29245"/>
                </a:lnTo>
                <a:lnTo>
                  <a:pt x="1328759" y="7727"/>
                </a:lnTo>
                <a:lnTo>
                  <a:pt x="12808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6753" y="4369762"/>
            <a:ext cx="1432560" cy="1432560"/>
          </a:xfrm>
          <a:custGeom>
            <a:avLst/>
            <a:gdLst/>
            <a:ahLst/>
            <a:cxnLst/>
            <a:rect l="l" t="t" r="r" b="b"/>
            <a:pathLst>
              <a:path w="1432559" h="1432560">
                <a:moveTo>
                  <a:pt x="151600" y="1432291"/>
                </a:moveTo>
                <a:lnTo>
                  <a:pt x="1280839" y="1432291"/>
                </a:lnTo>
                <a:lnTo>
                  <a:pt x="1328759" y="1424563"/>
                </a:lnTo>
                <a:lnTo>
                  <a:pt x="1370376" y="1403046"/>
                </a:lnTo>
                <a:lnTo>
                  <a:pt x="1403192" y="1370233"/>
                </a:lnTo>
                <a:lnTo>
                  <a:pt x="1424712" y="1328621"/>
                </a:lnTo>
                <a:lnTo>
                  <a:pt x="1432440" y="1280706"/>
                </a:lnTo>
                <a:lnTo>
                  <a:pt x="1432439" y="151584"/>
                </a:lnTo>
                <a:lnTo>
                  <a:pt x="1424711" y="103669"/>
                </a:lnTo>
                <a:lnTo>
                  <a:pt x="1403191" y="62057"/>
                </a:lnTo>
                <a:lnTo>
                  <a:pt x="1370375" y="29245"/>
                </a:lnTo>
                <a:lnTo>
                  <a:pt x="1328759" y="7727"/>
                </a:lnTo>
                <a:lnTo>
                  <a:pt x="1280839" y="0"/>
                </a:lnTo>
                <a:lnTo>
                  <a:pt x="151600" y="0"/>
                </a:lnTo>
                <a:lnTo>
                  <a:pt x="103680" y="7727"/>
                </a:lnTo>
                <a:lnTo>
                  <a:pt x="62064" y="29244"/>
                </a:lnTo>
                <a:lnTo>
                  <a:pt x="29247" y="62057"/>
                </a:lnTo>
                <a:lnTo>
                  <a:pt x="7727" y="103669"/>
                </a:lnTo>
                <a:lnTo>
                  <a:pt x="0" y="151584"/>
                </a:lnTo>
                <a:lnTo>
                  <a:pt x="0" y="1280706"/>
                </a:lnTo>
                <a:lnTo>
                  <a:pt x="7728" y="1328621"/>
                </a:lnTo>
                <a:lnTo>
                  <a:pt x="29248" y="1370233"/>
                </a:lnTo>
                <a:lnTo>
                  <a:pt x="62064" y="1403046"/>
                </a:lnTo>
                <a:lnTo>
                  <a:pt x="103680" y="1424563"/>
                </a:lnTo>
                <a:lnTo>
                  <a:pt x="151600" y="1432291"/>
                </a:lnTo>
                <a:close/>
              </a:path>
            </a:pathLst>
          </a:custGeom>
          <a:ln w="80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23281" y="4551090"/>
            <a:ext cx="259715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300" spc="10" dirty="0">
                <a:latin typeface="Arial"/>
                <a:cs typeface="Arial"/>
              </a:rPr>
              <a:t>2</a:t>
            </a:r>
            <a:r>
              <a:rPr sz="1300" dirty="0">
                <a:latin typeface="Arial"/>
                <a:cs typeface="Arial"/>
              </a:rPr>
              <a:t>.</a:t>
            </a:r>
            <a:r>
              <a:rPr sz="1300" spc="1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0563" y="5157429"/>
            <a:ext cx="765175" cy="407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005" marR="5080" indent="-154940">
              <a:lnSpc>
                <a:spcPct val="102000"/>
              </a:lnSpc>
              <a:spcBef>
                <a:spcPts val="95"/>
              </a:spcBef>
            </a:pPr>
            <a:r>
              <a:rPr sz="1300" spc="10" dirty="0">
                <a:latin typeface="Arial"/>
                <a:cs typeface="Arial"/>
              </a:rPr>
              <a:t>Asse</a:t>
            </a:r>
            <a:r>
              <a:rPr sz="1300" spc="20" dirty="0">
                <a:latin typeface="Arial"/>
                <a:cs typeface="Arial"/>
              </a:rPr>
              <a:t>m</a:t>
            </a:r>
            <a:r>
              <a:rPr sz="1300" spc="10" dirty="0">
                <a:latin typeface="Arial"/>
                <a:cs typeface="Arial"/>
              </a:rPr>
              <a:t>b</a:t>
            </a:r>
            <a:r>
              <a:rPr sz="1300" spc="5" dirty="0">
                <a:latin typeface="Arial"/>
                <a:cs typeface="Arial"/>
              </a:rPr>
              <a:t>le  </a:t>
            </a:r>
            <a:r>
              <a:rPr sz="1300" spc="10" dirty="0">
                <a:latin typeface="Arial"/>
                <a:cs typeface="Arial"/>
              </a:rPr>
              <a:t>Order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36753" y="4847187"/>
            <a:ext cx="1432560" cy="0"/>
          </a:xfrm>
          <a:custGeom>
            <a:avLst/>
            <a:gdLst/>
            <a:ahLst/>
            <a:cxnLst/>
            <a:rect l="l" t="t" r="r" b="b"/>
            <a:pathLst>
              <a:path w="1432559">
                <a:moveTo>
                  <a:pt x="0" y="0"/>
                </a:moveTo>
                <a:lnTo>
                  <a:pt x="1432439" y="0"/>
                </a:lnTo>
              </a:path>
            </a:pathLst>
          </a:custGeom>
          <a:ln w="40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3078" y="5037627"/>
            <a:ext cx="1715770" cy="0"/>
          </a:xfrm>
          <a:custGeom>
            <a:avLst/>
            <a:gdLst/>
            <a:ahLst/>
            <a:cxnLst/>
            <a:rect l="l" t="t" r="r" b="b"/>
            <a:pathLst>
              <a:path w="1715770">
                <a:moveTo>
                  <a:pt x="0" y="0"/>
                </a:moveTo>
                <a:lnTo>
                  <a:pt x="1715352" y="0"/>
                </a:lnTo>
              </a:path>
            </a:pathLst>
          </a:custGeom>
          <a:ln w="3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27243" y="4994165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19" h="86995">
                <a:moveTo>
                  <a:pt x="0" y="0"/>
                </a:moveTo>
                <a:lnTo>
                  <a:pt x="0" y="86926"/>
                </a:lnTo>
                <a:lnTo>
                  <a:pt x="134251" y="434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68331" y="4804337"/>
            <a:ext cx="440055" cy="2026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200" spc="50" dirty="0">
                <a:latin typeface="Arial"/>
                <a:cs typeface="Arial"/>
              </a:rPr>
              <a:t>O</a:t>
            </a:r>
            <a:r>
              <a:rPr sz="1200" spc="25" dirty="0">
                <a:latin typeface="Arial"/>
                <a:cs typeface="Arial"/>
              </a:rPr>
              <a:t>r</a:t>
            </a:r>
            <a:r>
              <a:rPr sz="1200" spc="40" dirty="0">
                <a:latin typeface="Arial"/>
                <a:cs typeface="Arial"/>
              </a:rPr>
              <a:t>de</a:t>
            </a:r>
            <a:r>
              <a:rPr sz="1200" spc="25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79729" y="5056565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0" y="0"/>
                </a:moveTo>
                <a:lnTo>
                  <a:pt x="1833157" y="0"/>
                </a:lnTo>
              </a:path>
            </a:pathLst>
          </a:custGeom>
          <a:ln w="4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00929" y="5009759"/>
            <a:ext cx="143510" cy="93980"/>
          </a:xfrm>
          <a:custGeom>
            <a:avLst/>
            <a:gdLst/>
            <a:ahLst/>
            <a:cxnLst/>
            <a:rect l="l" t="t" r="r" b="b"/>
            <a:pathLst>
              <a:path w="143510" h="93979">
                <a:moveTo>
                  <a:pt x="0" y="0"/>
                </a:moveTo>
                <a:lnTo>
                  <a:pt x="0" y="93611"/>
                </a:lnTo>
                <a:lnTo>
                  <a:pt x="143471" y="468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91724" y="4806311"/>
            <a:ext cx="1239520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300" spc="30" dirty="0">
                <a:latin typeface="Arial"/>
                <a:cs typeface="Arial"/>
              </a:rPr>
              <a:t>Accepted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30" dirty="0">
                <a:latin typeface="Arial"/>
                <a:cs typeface="Arial"/>
              </a:rPr>
              <a:t>Order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63374" y="5054298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806" y="0"/>
                </a:lnTo>
              </a:path>
            </a:pathLst>
          </a:custGeom>
          <a:ln w="3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86867" y="5009703"/>
            <a:ext cx="135890" cy="89535"/>
          </a:xfrm>
          <a:custGeom>
            <a:avLst/>
            <a:gdLst/>
            <a:ahLst/>
            <a:cxnLst/>
            <a:rect l="l" t="t" r="r" b="b"/>
            <a:pathLst>
              <a:path w="135890" h="89535">
                <a:moveTo>
                  <a:pt x="0" y="0"/>
                </a:moveTo>
                <a:lnTo>
                  <a:pt x="0" y="89192"/>
                </a:lnTo>
                <a:lnTo>
                  <a:pt x="135773" y="445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89550" y="4626705"/>
            <a:ext cx="700405" cy="39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 marR="5080" indent="-50165">
              <a:lnSpc>
                <a:spcPct val="101800"/>
              </a:lnSpc>
              <a:spcBef>
                <a:spcPts val="95"/>
              </a:spcBef>
            </a:pPr>
            <a:r>
              <a:rPr sz="1250" spc="5" dirty="0">
                <a:latin typeface="Arial"/>
                <a:cs typeface="Arial"/>
              </a:rPr>
              <a:t>I</a:t>
            </a:r>
            <a:r>
              <a:rPr sz="1250" spc="20" dirty="0">
                <a:latin typeface="Arial"/>
                <a:cs typeface="Arial"/>
              </a:rPr>
              <a:t>nven</a:t>
            </a:r>
            <a:r>
              <a:rPr sz="1250" spc="5" dirty="0">
                <a:latin typeface="Arial"/>
                <a:cs typeface="Arial"/>
              </a:rPr>
              <a:t>t</a:t>
            </a:r>
            <a:r>
              <a:rPr sz="1250" spc="20" dirty="0">
                <a:latin typeface="Arial"/>
                <a:cs typeface="Arial"/>
              </a:rPr>
              <a:t>o</a:t>
            </a:r>
            <a:r>
              <a:rPr sz="1250" spc="10" dirty="0">
                <a:latin typeface="Arial"/>
                <a:cs typeface="Arial"/>
              </a:rPr>
              <a:t>ry  </a:t>
            </a:r>
            <a:r>
              <a:rPr sz="1250" spc="20" dirty="0">
                <a:latin typeface="Arial"/>
                <a:cs typeface="Arial"/>
              </a:rPr>
              <a:t>Change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439" y="686452"/>
            <a:ext cx="4483070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/>
              <a:t>Data</a:t>
            </a:r>
            <a:r>
              <a:rPr sz="5000" spc="-65" dirty="0"/>
              <a:t> </a:t>
            </a:r>
            <a:r>
              <a:rPr sz="5000" spc="-25" dirty="0"/>
              <a:t>Stores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907540" y="3735095"/>
            <a:ext cx="8058150" cy="22021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spcBef>
                <a:spcPts val="434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Store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is a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repository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of</a:t>
            </a:r>
            <a:r>
              <a:rPr sz="2800" spc="-4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endParaRPr sz="2800">
              <a:latin typeface="Constantia"/>
              <a:cs typeface="Constantia"/>
            </a:endParaRPr>
          </a:p>
          <a:p>
            <a:pPr marL="286385" marR="755650" indent="-274320">
              <a:lnSpc>
                <a:spcPts val="3020"/>
              </a:lnSpc>
              <a:spcBef>
                <a:spcPts val="72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8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be</a:t>
            </a:r>
            <a:r>
              <a:rPr sz="28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written</a:t>
            </a:r>
            <a:r>
              <a:rPr sz="28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into</a:t>
            </a:r>
            <a:r>
              <a:rPr sz="28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8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store.</a:t>
            </a:r>
            <a:r>
              <a:rPr sz="2800" spc="-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This</a:t>
            </a:r>
            <a:r>
              <a:rPr sz="28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is  depicted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by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an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incoming</a:t>
            </a:r>
            <a:r>
              <a:rPr sz="2800" spc="-2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arrow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ts val="3020"/>
              </a:lnSpc>
              <a:spcBef>
                <a:spcPts val="68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8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be</a:t>
            </a:r>
            <a:r>
              <a:rPr sz="28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read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from</a:t>
            </a:r>
            <a:r>
              <a:rPr sz="28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sz="28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store.</a:t>
            </a:r>
            <a:r>
              <a:rPr sz="28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This</a:t>
            </a:r>
            <a:r>
              <a:rPr sz="28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is</a:t>
            </a:r>
            <a:r>
              <a:rPr sz="28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depicted 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by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an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outgoing</a:t>
            </a:r>
            <a:r>
              <a:rPr sz="2800" spc="-2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arrow</a:t>
            </a:r>
            <a:endParaRPr sz="2800">
              <a:latin typeface="Constantia"/>
              <a:cs typeface="Constant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22349" y="2148839"/>
          <a:ext cx="2362199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800" b="1" dirty="0">
                          <a:solidFill>
                            <a:srgbClr val="292934"/>
                          </a:solidFill>
                          <a:latin typeface="Verdana"/>
                          <a:cs typeface="Verdana"/>
                        </a:rPr>
                        <a:t>D1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53975">
                      <a:solidFill>
                        <a:srgbClr val="3333FF"/>
                      </a:solidFill>
                      <a:prstDash val="solid"/>
                    </a:lnT>
                    <a:lnB w="12700">
                      <a:solidFill>
                        <a:srgbClr val="3333FF"/>
                      </a:solidFill>
                      <a:prstDash val="solid"/>
                    </a:lnB>
                    <a:solidFill>
                      <a:srgbClr val="D4D2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2934"/>
                      </a:solidFill>
                      <a:prstDash val="solid"/>
                    </a:lnL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  <a:solidFill>
                      <a:srgbClr val="D4D285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800" b="1" spc="-5" dirty="0">
                          <a:solidFill>
                            <a:srgbClr val="292934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1800" b="1" spc="-15" dirty="0">
                          <a:solidFill>
                            <a:srgbClr val="29293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92934"/>
                          </a:solidFill>
                          <a:latin typeface="Verdana"/>
                          <a:cs typeface="Verdana"/>
                        </a:rPr>
                        <a:t>Stores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41747" y="2248661"/>
            <a:ext cx="152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292934"/>
                </a:solidFill>
                <a:latin typeface="Verdana"/>
                <a:cs typeface="Verdana"/>
              </a:rPr>
              <a:t>Data</a:t>
            </a:r>
            <a:r>
              <a:rPr b="1" spc="-55" dirty="0">
                <a:solidFill>
                  <a:srgbClr val="292934"/>
                </a:solidFill>
                <a:latin typeface="Verdana"/>
                <a:cs typeface="Verdana"/>
              </a:rPr>
              <a:t> </a:t>
            </a:r>
            <a:r>
              <a:rPr b="1" spc="-5" dirty="0">
                <a:solidFill>
                  <a:srgbClr val="292934"/>
                </a:solidFill>
                <a:latin typeface="Verdana"/>
                <a:cs typeface="Verdana"/>
              </a:rPr>
              <a:t>Stores</a:t>
            </a:r>
            <a:endParaRPr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76215" y="2168652"/>
            <a:ext cx="457200" cy="33655"/>
          </a:xfrm>
          <a:custGeom>
            <a:avLst/>
            <a:gdLst/>
            <a:ahLst/>
            <a:cxnLst/>
            <a:rect l="l" t="t" r="r" b="b"/>
            <a:pathLst>
              <a:path w="457200" h="33655">
                <a:moveTo>
                  <a:pt x="0" y="33527"/>
                </a:moveTo>
                <a:lnTo>
                  <a:pt x="457200" y="33527"/>
                </a:lnTo>
                <a:lnTo>
                  <a:pt x="457200" y="0"/>
                </a:lnTo>
                <a:lnTo>
                  <a:pt x="0" y="0"/>
                </a:lnTo>
                <a:lnTo>
                  <a:pt x="0" y="3352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6215" y="2569465"/>
            <a:ext cx="457200" cy="56515"/>
          </a:xfrm>
          <a:custGeom>
            <a:avLst/>
            <a:gdLst/>
            <a:ahLst/>
            <a:cxnLst/>
            <a:rect l="l" t="t" r="r" b="b"/>
            <a:pathLst>
              <a:path w="457200" h="56514">
                <a:moveTo>
                  <a:pt x="0" y="56387"/>
                </a:moveTo>
                <a:lnTo>
                  <a:pt x="457200" y="56387"/>
                </a:lnTo>
                <a:lnTo>
                  <a:pt x="457200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6215" y="21686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3415" y="2168651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3415" y="2625851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0976" y="2202180"/>
            <a:ext cx="538480" cy="367665"/>
          </a:xfrm>
          <a:custGeom>
            <a:avLst/>
            <a:gdLst/>
            <a:ahLst/>
            <a:cxnLst/>
            <a:rect l="l" t="t" r="r" b="b"/>
            <a:pathLst>
              <a:path w="538479" h="367664">
                <a:moveTo>
                  <a:pt x="0" y="367284"/>
                </a:moveTo>
                <a:lnTo>
                  <a:pt x="537972" y="367284"/>
                </a:lnTo>
                <a:lnTo>
                  <a:pt x="537972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D4D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82311" y="2234007"/>
            <a:ext cx="4451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spcBef>
                <a:spcPts val="100"/>
              </a:spcBef>
            </a:pPr>
            <a:r>
              <a:rPr b="1" dirty="0">
                <a:solidFill>
                  <a:srgbClr val="292934"/>
                </a:solidFill>
                <a:latin typeface="Verdana"/>
                <a:cs typeface="Verdana"/>
              </a:rPr>
              <a:t>D1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94041" y="2248661"/>
            <a:ext cx="152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292934"/>
                </a:solidFill>
                <a:latin typeface="Verdana"/>
                <a:cs typeface="Verdana"/>
              </a:rPr>
              <a:t>Data</a:t>
            </a:r>
            <a:r>
              <a:rPr b="1" spc="-55" dirty="0">
                <a:solidFill>
                  <a:srgbClr val="292934"/>
                </a:solidFill>
                <a:latin typeface="Verdana"/>
                <a:cs typeface="Verdana"/>
              </a:rPr>
              <a:t> </a:t>
            </a:r>
            <a:r>
              <a:rPr b="1" spc="-5" dirty="0">
                <a:solidFill>
                  <a:srgbClr val="292934"/>
                </a:solidFill>
                <a:latin typeface="Verdana"/>
                <a:cs typeface="Verdana"/>
              </a:rPr>
              <a:t>Stores</a:t>
            </a:r>
            <a:endParaRPr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7620" y="2168652"/>
            <a:ext cx="457200" cy="33655"/>
          </a:xfrm>
          <a:custGeom>
            <a:avLst/>
            <a:gdLst/>
            <a:ahLst/>
            <a:cxnLst/>
            <a:rect l="l" t="t" r="r" b="b"/>
            <a:pathLst>
              <a:path w="457200" h="33655">
                <a:moveTo>
                  <a:pt x="0" y="33527"/>
                </a:moveTo>
                <a:lnTo>
                  <a:pt x="457200" y="33527"/>
                </a:lnTo>
                <a:lnTo>
                  <a:pt x="457200" y="0"/>
                </a:lnTo>
                <a:lnTo>
                  <a:pt x="0" y="0"/>
                </a:lnTo>
                <a:lnTo>
                  <a:pt x="0" y="3352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7620" y="2569465"/>
            <a:ext cx="457200" cy="56515"/>
          </a:xfrm>
          <a:custGeom>
            <a:avLst/>
            <a:gdLst/>
            <a:ahLst/>
            <a:cxnLst/>
            <a:rect l="l" t="t" r="r" b="b"/>
            <a:pathLst>
              <a:path w="457200" h="56514">
                <a:moveTo>
                  <a:pt x="0" y="56387"/>
                </a:moveTo>
                <a:lnTo>
                  <a:pt x="457200" y="56387"/>
                </a:lnTo>
                <a:lnTo>
                  <a:pt x="457200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7620" y="21686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4819" y="2168651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4819" y="2625851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19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3904" y="2202180"/>
            <a:ext cx="536575" cy="367665"/>
          </a:xfrm>
          <a:custGeom>
            <a:avLst/>
            <a:gdLst/>
            <a:ahLst/>
            <a:cxnLst/>
            <a:rect l="l" t="t" r="r" b="b"/>
            <a:pathLst>
              <a:path w="536575" h="367664">
                <a:moveTo>
                  <a:pt x="0" y="367284"/>
                </a:moveTo>
                <a:lnTo>
                  <a:pt x="536448" y="367284"/>
                </a:lnTo>
                <a:lnTo>
                  <a:pt x="536448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solidFill>
            <a:srgbClr val="D4D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33715" y="2234007"/>
            <a:ext cx="4451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spcBef>
                <a:spcPts val="100"/>
              </a:spcBef>
            </a:pPr>
            <a:r>
              <a:rPr b="1" dirty="0">
                <a:solidFill>
                  <a:srgbClr val="292934"/>
                </a:solidFill>
                <a:latin typeface="Verdana"/>
                <a:cs typeface="Verdana"/>
              </a:rPr>
              <a:t>D1</a:t>
            </a:r>
            <a:endParaRPr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93664" y="1655064"/>
            <a:ext cx="348996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8090" y="1677162"/>
            <a:ext cx="120650" cy="526415"/>
          </a:xfrm>
          <a:custGeom>
            <a:avLst/>
            <a:gdLst/>
            <a:ahLst/>
            <a:cxnLst/>
            <a:rect l="l" t="t" r="r" b="b"/>
            <a:pathLst>
              <a:path w="120650" h="526414">
                <a:moveTo>
                  <a:pt x="14350" y="407924"/>
                </a:moveTo>
                <a:lnTo>
                  <a:pt x="8255" y="411479"/>
                </a:lnTo>
                <a:lnTo>
                  <a:pt x="2032" y="415036"/>
                </a:lnTo>
                <a:lnTo>
                  <a:pt x="0" y="423037"/>
                </a:lnTo>
                <a:lnTo>
                  <a:pt x="3556" y="429260"/>
                </a:lnTo>
                <a:lnTo>
                  <a:pt x="60071" y="526161"/>
                </a:lnTo>
                <a:lnTo>
                  <a:pt x="75107" y="500379"/>
                </a:lnTo>
                <a:lnTo>
                  <a:pt x="47117" y="500379"/>
                </a:lnTo>
                <a:lnTo>
                  <a:pt x="47117" y="452537"/>
                </a:lnTo>
                <a:lnTo>
                  <a:pt x="25908" y="416178"/>
                </a:lnTo>
                <a:lnTo>
                  <a:pt x="22351" y="409955"/>
                </a:lnTo>
                <a:lnTo>
                  <a:pt x="14350" y="407924"/>
                </a:lnTo>
                <a:close/>
              </a:path>
              <a:path w="120650" h="526414">
                <a:moveTo>
                  <a:pt x="47117" y="452537"/>
                </a:moveTo>
                <a:lnTo>
                  <a:pt x="47117" y="500379"/>
                </a:lnTo>
                <a:lnTo>
                  <a:pt x="73025" y="500379"/>
                </a:lnTo>
                <a:lnTo>
                  <a:pt x="73025" y="493902"/>
                </a:lnTo>
                <a:lnTo>
                  <a:pt x="48895" y="493902"/>
                </a:lnTo>
                <a:lnTo>
                  <a:pt x="60071" y="474744"/>
                </a:lnTo>
                <a:lnTo>
                  <a:pt x="47117" y="452537"/>
                </a:lnTo>
                <a:close/>
              </a:path>
              <a:path w="120650" h="526414">
                <a:moveTo>
                  <a:pt x="105791" y="407924"/>
                </a:moveTo>
                <a:lnTo>
                  <a:pt x="97789" y="409955"/>
                </a:lnTo>
                <a:lnTo>
                  <a:pt x="94234" y="416178"/>
                </a:lnTo>
                <a:lnTo>
                  <a:pt x="73025" y="452537"/>
                </a:lnTo>
                <a:lnTo>
                  <a:pt x="73025" y="500379"/>
                </a:lnTo>
                <a:lnTo>
                  <a:pt x="75107" y="500379"/>
                </a:lnTo>
                <a:lnTo>
                  <a:pt x="116586" y="429260"/>
                </a:lnTo>
                <a:lnTo>
                  <a:pt x="120142" y="423037"/>
                </a:lnTo>
                <a:lnTo>
                  <a:pt x="118110" y="415036"/>
                </a:lnTo>
                <a:lnTo>
                  <a:pt x="111887" y="411479"/>
                </a:lnTo>
                <a:lnTo>
                  <a:pt x="105791" y="407924"/>
                </a:lnTo>
                <a:close/>
              </a:path>
              <a:path w="120650" h="526414">
                <a:moveTo>
                  <a:pt x="60071" y="474744"/>
                </a:moveTo>
                <a:lnTo>
                  <a:pt x="48895" y="493902"/>
                </a:lnTo>
                <a:lnTo>
                  <a:pt x="71247" y="493902"/>
                </a:lnTo>
                <a:lnTo>
                  <a:pt x="60071" y="474744"/>
                </a:lnTo>
                <a:close/>
              </a:path>
              <a:path w="120650" h="526414">
                <a:moveTo>
                  <a:pt x="73025" y="452537"/>
                </a:moveTo>
                <a:lnTo>
                  <a:pt x="60071" y="474744"/>
                </a:lnTo>
                <a:lnTo>
                  <a:pt x="71247" y="493902"/>
                </a:lnTo>
                <a:lnTo>
                  <a:pt x="73025" y="493902"/>
                </a:lnTo>
                <a:lnTo>
                  <a:pt x="73025" y="452537"/>
                </a:lnTo>
                <a:close/>
              </a:path>
              <a:path w="120650" h="526414">
                <a:moveTo>
                  <a:pt x="73025" y="0"/>
                </a:moveTo>
                <a:lnTo>
                  <a:pt x="47117" y="0"/>
                </a:lnTo>
                <a:lnTo>
                  <a:pt x="47117" y="452537"/>
                </a:lnTo>
                <a:lnTo>
                  <a:pt x="60071" y="474744"/>
                </a:lnTo>
                <a:lnTo>
                  <a:pt x="73025" y="452537"/>
                </a:lnTo>
                <a:lnTo>
                  <a:pt x="73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84335" y="1464563"/>
            <a:ext cx="348996" cy="80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98763" y="1600961"/>
            <a:ext cx="120650" cy="568960"/>
          </a:xfrm>
          <a:custGeom>
            <a:avLst/>
            <a:gdLst/>
            <a:ahLst/>
            <a:cxnLst/>
            <a:rect l="l" t="t" r="r" b="b"/>
            <a:pathLst>
              <a:path w="120650" h="568960">
                <a:moveTo>
                  <a:pt x="60070" y="51289"/>
                </a:moveTo>
                <a:lnTo>
                  <a:pt x="47116" y="73496"/>
                </a:lnTo>
                <a:lnTo>
                  <a:pt x="47116" y="568960"/>
                </a:lnTo>
                <a:lnTo>
                  <a:pt x="73025" y="568960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568960">
                <a:moveTo>
                  <a:pt x="60070" y="0"/>
                </a:moveTo>
                <a:lnTo>
                  <a:pt x="0" y="102997"/>
                </a:lnTo>
                <a:lnTo>
                  <a:pt x="2031" y="110998"/>
                </a:lnTo>
                <a:lnTo>
                  <a:pt x="8254" y="114553"/>
                </a:lnTo>
                <a:lnTo>
                  <a:pt x="14350" y="118110"/>
                </a:lnTo>
                <a:lnTo>
                  <a:pt x="22351" y="116077"/>
                </a:lnTo>
                <a:lnTo>
                  <a:pt x="25907" y="109854"/>
                </a:lnTo>
                <a:lnTo>
                  <a:pt x="47116" y="73496"/>
                </a:lnTo>
                <a:lnTo>
                  <a:pt x="47116" y="25653"/>
                </a:lnTo>
                <a:lnTo>
                  <a:pt x="75033" y="25653"/>
                </a:lnTo>
                <a:lnTo>
                  <a:pt x="60070" y="0"/>
                </a:lnTo>
                <a:close/>
              </a:path>
              <a:path w="120650" h="568960">
                <a:moveTo>
                  <a:pt x="75033" y="25653"/>
                </a:moveTo>
                <a:lnTo>
                  <a:pt x="73025" y="25653"/>
                </a:lnTo>
                <a:lnTo>
                  <a:pt x="73025" y="73496"/>
                </a:lnTo>
                <a:lnTo>
                  <a:pt x="94233" y="109854"/>
                </a:lnTo>
                <a:lnTo>
                  <a:pt x="97789" y="116077"/>
                </a:lnTo>
                <a:lnTo>
                  <a:pt x="105790" y="118110"/>
                </a:lnTo>
                <a:lnTo>
                  <a:pt x="111886" y="114553"/>
                </a:lnTo>
                <a:lnTo>
                  <a:pt x="118109" y="110998"/>
                </a:lnTo>
                <a:lnTo>
                  <a:pt x="120141" y="102997"/>
                </a:lnTo>
                <a:lnTo>
                  <a:pt x="75033" y="25653"/>
                </a:lnTo>
                <a:close/>
              </a:path>
              <a:path w="120650" h="568960">
                <a:moveTo>
                  <a:pt x="73025" y="25653"/>
                </a:moveTo>
                <a:lnTo>
                  <a:pt x="47116" y="25653"/>
                </a:lnTo>
                <a:lnTo>
                  <a:pt x="47116" y="73496"/>
                </a:lnTo>
                <a:lnTo>
                  <a:pt x="60070" y="51289"/>
                </a:lnTo>
                <a:lnTo>
                  <a:pt x="48894" y="32130"/>
                </a:lnTo>
                <a:lnTo>
                  <a:pt x="73025" y="32130"/>
                </a:lnTo>
                <a:lnTo>
                  <a:pt x="73025" y="25653"/>
                </a:lnTo>
                <a:close/>
              </a:path>
              <a:path w="120650" h="568960">
                <a:moveTo>
                  <a:pt x="73025" y="32130"/>
                </a:moveTo>
                <a:lnTo>
                  <a:pt x="71246" y="32130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0"/>
                </a:lnTo>
                <a:close/>
              </a:path>
              <a:path w="120650" h="568960">
                <a:moveTo>
                  <a:pt x="71246" y="32130"/>
                </a:moveTo>
                <a:lnTo>
                  <a:pt x="48894" y="32130"/>
                </a:lnTo>
                <a:lnTo>
                  <a:pt x="60070" y="51289"/>
                </a:lnTo>
                <a:lnTo>
                  <a:pt x="71246" y="3213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8039" y="2693034"/>
            <a:ext cx="795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solidFill>
                  <a:srgbClr val="292934"/>
                </a:solidFill>
                <a:latin typeface="Constantia"/>
                <a:cs typeface="Constantia"/>
              </a:rPr>
              <a:t>Writing</a:t>
            </a:r>
            <a:endParaRPr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44306" y="2693034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dirty="0">
                <a:solidFill>
                  <a:srgbClr val="292934"/>
                </a:solidFill>
                <a:latin typeface="Constantia"/>
                <a:cs typeface="Constantia"/>
              </a:rPr>
              <a:t>eadi</a:t>
            </a:r>
            <a:r>
              <a:rPr spc="-10" dirty="0">
                <a:solidFill>
                  <a:srgbClr val="292934"/>
                </a:solidFill>
                <a:latin typeface="Constantia"/>
                <a:cs typeface="Constantia"/>
              </a:rPr>
              <a:t>n</a:t>
            </a:r>
            <a:r>
              <a:rPr dirty="0">
                <a:solidFill>
                  <a:srgbClr val="292934"/>
                </a:solidFill>
                <a:latin typeface="Constantia"/>
                <a:cs typeface="Constantia"/>
              </a:rPr>
              <a:t>g</a:t>
            </a:r>
            <a:endParaRPr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6762" y="2896362"/>
            <a:ext cx="2985770" cy="643255"/>
          </a:xfrm>
          <a:custGeom>
            <a:avLst/>
            <a:gdLst/>
            <a:ahLst/>
            <a:cxnLst/>
            <a:rect l="l" t="t" r="r" b="b"/>
            <a:pathLst>
              <a:path w="2985770" h="643254">
                <a:moveTo>
                  <a:pt x="480313" y="0"/>
                </a:moveTo>
                <a:lnTo>
                  <a:pt x="2505202" y="0"/>
                </a:lnTo>
                <a:lnTo>
                  <a:pt x="2561222" y="2164"/>
                </a:lnTo>
                <a:lnTo>
                  <a:pt x="2615343" y="8495"/>
                </a:lnTo>
                <a:lnTo>
                  <a:pt x="2667205" y="18752"/>
                </a:lnTo>
                <a:lnTo>
                  <a:pt x="2716446" y="32692"/>
                </a:lnTo>
                <a:lnTo>
                  <a:pt x="2762707" y="50075"/>
                </a:lnTo>
                <a:lnTo>
                  <a:pt x="2805627" y="70659"/>
                </a:lnTo>
                <a:lnTo>
                  <a:pt x="2844847" y="94202"/>
                </a:lnTo>
                <a:lnTo>
                  <a:pt x="2880006" y="120462"/>
                </a:lnTo>
                <a:lnTo>
                  <a:pt x="2910744" y="149198"/>
                </a:lnTo>
                <a:lnTo>
                  <a:pt x="2936702" y="180169"/>
                </a:lnTo>
                <a:lnTo>
                  <a:pt x="2957517" y="213133"/>
                </a:lnTo>
                <a:lnTo>
                  <a:pt x="2982285" y="284071"/>
                </a:lnTo>
                <a:lnTo>
                  <a:pt x="2985516" y="321563"/>
                </a:lnTo>
                <a:lnTo>
                  <a:pt x="2982285" y="359056"/>
                </a:lnTo>
                <a:lnTo>
                  <a:pt x="2957517" y="429994"/>
                </a:lnTo>
                <a:lnTo>
                  <a:pt x="2936702" y="462958"/>
                </a:lnTo>
                <a:lnTo>
                  <a:pt x="2910744" y="493929"/>
                </a:lnTo>
                <a:lnTo>
                  <a:pt x="2880006" y="522665"/>
                </a:lnTo>
                <a:lnTo>
                  <a:pt x="2844847" y="548925"/>
                </a:lnTo>
                <a:lnTo>
                  <a:pt x="2805627" y="572468"/>
                </a:lnTo>
                <a:lnTo>
                  <a:pt x="2762707" y="593052"/>
                </a:lnTo>
                <a:lnTo>
                  <a:pt x="2716446" y="610435"/>
                </a:lnTo>
                <a:lnTo>
                  <a:pt x="2667205" y="624375"/>
                </a:lnTo>
                <a:lnTo>
                  <a:pt x="2615343" y="634632"/>
                </a:lnTo>
                <a:lnTo>
                  <a:pt x="2561222" y="640963"/>
                </a:lnTo>
                <a:lnTo>
                  <a:pt x="2505202" y="643127"/>
                </a:lnTo>
                <a:lnTo>
                  <a:pt x="480313" y="643127"/>
                </a:lnTo>
                <a:lnTo>
                  <a:pt x="424297" y="640963"/>
                </a:lnTo>
                <a:lnTo>
                  <a:pt x="370180" y="634632"/>
                </a:lnTo>
                <a:lnTo>
                  <a:pt x="318320" y="624375"/>
                </a:lnTo>
                <a:lnTo>
                  <a:pt x="269080" y="610435"/>
                </a:lnTo>
                <a:lnTo>
                  <a:pt x="222820" y="593052"/>
                </a:lnTo>
                <a:lnTo>
                  <a:pt x="179898" y="572468"/>
                </a:lnTo>
                <a:lnTo>
                  <a:pt x="140677" y="548925"/>
                </a:lnTo>
                <a:lnTo>
                  <a:pt x="105517" y="522665"/>
                </a:lnTo>
                <a:lnTo>
                  <a:pt x="74777" y="493929"/>
                </a:lnTo>
                <a:lnTo>
                  <a:pt x="48818" y="462958"/>
                </a:lnTo>
                <a:lnTo>
                  <a:pt x="28000" y="429994"/>
                </a:lnTo>
                <a:lnTo>
                  <a:pt x="3231" y="359056"/>
                </a:lnTo>
                <a:lnTo>
                  <a:pt x="0" y="321563"/>
                </a:lnTo>
                <a:lnTo>
                  <a:pt x="3231" y="284071"/>
                </a:lnTo>
                <a:lnTo>
                  <a:pt x="28000" y="213133"/>
                </a:lnTo>
                <a:lnTo>
                  <a:pt x="48818" y="180169"/>
                </a:lnTo>
                <a:lnTo>
                  <a:pt x="74777" y="149198"/>
                </a:lnTo>
                <a:lnTo>
                  <a:pt x="105517" y="120462"/>
                </a:lnTo>
                <a:lnTo>
                  <a:pt x="140677" y="94202"/>
                </a:lnTo>
                <a:lnTo>
                  <a:pt x="179898" y="70659"/>
                </a:lnTo>
                <a:lnTo>
                  <a:pt x="222820" y="50075"/>
                </a:lnTo>
                <a:lnTo>
                  <a:pt x="269080" y="32692"/>
                </a:lnTo>
                <a:lnTo>
                  <a:pt x="318320" y="18752"/>
                </a:lnTo>
                <a:lnTo>
                  <a:pt x="370180" y="8495"/>
                </a:lnTo>
                <a:lnTo>
                  <a:pt x="424297" y="2164"/>
                </a:lnTo>
                <a:lnTo>
                  <a:pt x="480313" y="0"/>
                </a:lnTo>
                <a:close/>
              </a:path>
            </a:pathLst>
          </a:custGeom>
          <a:ln w="25908">
            <a:solidFill>
              <a:srgbClr val="6B76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63646" y="3052698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pc="-1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pc="-10" dirty="0">
                <a:solidFill>
                  <a:srgbClr val="292934"/>
                </a:solidFill>
                <a:latin typeface="Constantia"/>
                <a:cs typeface="Constantia"/>
              </a:rPr>
              <a:t>store</a:t>
            </a:r>
            <a:endParaRPr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77761" y="991361"/>
            <a:ext cx="3143250" cy="0"/>
          </a:xfrm>
          <a:custGeom>
            <a:avLst/>
            <a:gdLst/>
            <a:ahLst/>
            <a:cxnLst/>
            <a:rect l="l" t="t" r="r" b="b"/>
            <a:pathLst>
              <a:path w="3143250">
                <a:moveTo>
                  <a:pt x="0" y="0"/>
                </a:moveTo>
                <a:lnTo>
                  <a:pt x="3143249" y="0"/>
                </a:lnTo>
              </a:path>
            </a:pathLst>
          </a:custGeom>
          <a:ln w="28956">
            <a:solidFill>
              <a:srgbClr val="6A76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77761" y="1419605"/>
            <a:ext cx="3143250" cy="0"/>
          </a:xfrm>
          <a:custGeom>
            <a:avLst/>
            <a:gdLst/>
            <a:ahLst/>
            <a:cxnLst/>
            <a:rect l="l" t="t" r="r" b="b"/>
            <a:pathLst>
              <a:path w="3143250">
                <a:moveTo>
                  <a:pt x="0" y="0"/>
                </a:moveTo>
                <a:lnTo>
                  <a:pt x="3143249" y="0"/>
                </a:lnTo>
              </a:path>
            </a:pathLst>
          </a:custGeom>
          <a:ln w="28956">
            <a:solidFill>
              <a:srgbClr val="6A76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77761" y="991362"/>
            <a:ext cx="0" cy="428625"/>
          </a:xfrm>
          <a:custGeom>
            <a:avLst/>
            <a:gdLst/>
            <a:ahLst/>
            <a:cxnLst/>
            <a:rect l="l" t="t" r="r" b="b"/>
            <a:pathLst>
              <a:path h="428625">
                <a:moveTo>
                  <a:pt x="0" y="0"/>
                </a:moveTo>
                <a:lnTo>
                  <a:pt x="0" y="428625"/>
                </a:lnTo>
              </a:path>
            </a:pathLst>
          </a:custGeom>
          <a:ln w="25908">
            <a:solidFill>
              <a:srgbClr val="6A76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249159" y="1017778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92934"/>
                </a:solidFill>
                <a:latin typeface="Arial"/>
                <a:cs typeface="Arial"/>
              </a:rPr>
              <a:t>store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948" y="737372"/>
            <a:ext cx="3889375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/>
              <a:t>Data</a:t>
            </a:r>
            <a:r>
              <a:rPr sz="5000" spc="-75" dirty="0"/>
              <a:t> </a:t>
            </a:r>
            <a:r>
              <a:rPr sz="5000" spc="-20" dirty="0"/>
              <a:t>Flows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136140" y="2220594"/>
            <a:ext cx="7233284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spcBef>
                <a:spcPts val="9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in</a:t>
            </a:r>
            <a:r>
              <a:rPr sz="28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motion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Marks movement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of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through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800" spc="-3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system</a:t>
            </a:r>
            <a:endParaRPr sz="2800">
              <a:latin typeface="Constantia"/>
              <a:cs typeface="Constantia"/>
            </a:endParaRPr>
          </a:p>
          <a:p>
            <a:pPr marL="286385"/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- a pipeline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800" dirty="0">
                <a:solidFill>
                  <a:srgbClr val="292934"/>
                </a:solidFill>
                <a:latin typeface="Constantia"/>
                <a:cs typeface="Constantia"/>
              </a:rPr>
              <a:t>carry</a:t>
            </a:r>
            <a:r>
              <a:rPr sz="2800" spc="-51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data.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Connects the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processes,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external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entities and 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stores.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3164" y="1525525"/>
            <a:ext cx="2078736" cy="37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3361" y="1612392"/>
            <a:ext cx="1828800" cy="129539"/>
          </a:xfrm>
          <a:custGeom>
            <a:avLst/>
            <a:gdLst/>
            <a:ahLst/>
            <a:cxnLst/>
            <a:rect l="l" t="t" r="r" b="b"/>
            <a:pathLst>
              <a:path w="1828800" h="129539">
                <a:moveTo>
                  <a:pt x="1751076" y="64770"/>
                </a:moveTo>
                <a:lnTo>
                  <a:pt x="1699260" y="129540"/>
                </a:lnTo>
                <a:lnTo>
                  <a:pt x="1802892" y="77724"/>
                </a:lnTo>
                <a:lnTo>
                  <a:pt x="1751076" y="77724"/>
                </a:lnTo>
                <a:lnTo>
                  <a:pt x="1751076" y="64770"/>
                </a:lnTo>
                <a:close/>
              </a:path>
              <a:path w="1828800" h="129539">
                <a:moveTo>
                  <a:pt x="17407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1740712" y="77724"/>
                </a:lnTo>
                <a:lnTo>
                  <a:pt x="1751076" y="64770"/>
                </a:lnTo>
                <a:lnTo>
                  <a:pt x="1740712" y="51816"/>
                </a:lnTo>
                <a:close/>
              </a:path>
              <a:path w="1828800" h="129539">
                <a:moveTo>
                  <a:pt x="1802892" y="51816"/>
                </a:moveTo>
                <a:lnTo>
                  <a:pt x="1751076" y="51816"/>
                </a:lnTo>
                <a:lnTo>
                  <a:pt x="1751076" y="77724"/>
                </a:lnTo>
                <a:lnTo>
                  <a:pt x="1802892" y="77724"/>
                </a:lnTo>
                <a:lnTo>
                  <a:pt x="1828800" y="64770"/>
                </a:lnTo>
                <a:lnTo>
                  <a:pt x="1802892" y="51816"/>
                </a:lnTo>
                <a:close/>
              </a:path>
              <a:path w="1828800" h="129539">
                <a:moveTo>
                  <a:pt x="1699260" y="0"/>
                </a:moveTo>
                <a:lnTo>
                  <a:pt x="1751076" y="64770"/>
                </a:lnTo>
                <a:lnTo>
                  <a:pt x="1751076" y="51816"/>
                </a:lnTo>
                <a:lnTo>
                  <a:pt x="1802892" y="51816"/>
                </a:lnTo>
                <a:lnTo>
                  <a:pt x="169926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18176" y="1173227"/>
            <a:ext cx="1457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latin typeface="Verdana"/>
                <a:cs typeface="Verdana"/>
              </a:rPr>
              <a:t>Data</a:t>
            </a:r>
            <a:r>
              <a:rPr sz="2000" b="1" spc="-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chemeClr val="bg1"/>
                </a:solidFill>
                <a:latin typeface="Verdana"/>
                <a:cs typeface="Verdana"/>
              </a:rPr>
              <a:t>Flow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435092"/>
            <a:ext cx="3615554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>
                <a:solidFill>
                  <a:schemeClr val="bg1"/>
                </a:solidFill>
              </a:rPr>
              <a:t>Data</a:t>
            </a:r>
            <a:r>
              <a:rPr sz="5000" spc="-80" dirty="0">
                <a:solidFill>
                  <a:schemeClr val="bg1"/>
                </a:solidFill>
              </a:rPr>
              <a:t> </a:t>
            </a:r>
            <a:r>
              <a:rPr sz="5000" spc="-10" dirty="0">
                <a:solidFill>
                  <a:schemeClr val="bg1"/>
                </a:solidFill>
              </a:rPr>
              <a:t>Flow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3741" y="1761185"/>
            <a:ext cx="7916545" cy="2333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Clr>
                <a:srgbClr val="715F55"/>
              </a:buClr>
              <a:buSzPct val="95000"/>
              <a:buFont typeface="Wingdings 2"/>
              <a:buChar char=""/>
              <a:tabLst>
                <a:tab pos="354965" algn="l"/>
                <a:tab pos="355600" algn="l"/>
              </a:tabLst>
            </a:pPr>
            <a:r>
              <a:rPr sz="3000" spc="-10" dirty="0">
                <a:solidFill>
                  <a:srgbClr val="292934"/>
                </a:solidFill>
                <a:latin typeface="Constantia"/>
                <a:cs typeface="Constantia"/>
              </a:rPr>
              <a:t>Generally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unidirectional, </a:t>
            </a:r>
            <a:r>
              <a:rPr sz="3000" dirty="0">
                <a:solidFill>
                  <a:srgbClr val="292934"/>
                </a:solidFill>
                <a:latin typeface="Constantia"/>
                <a:cs typeface="Constantia"/>
              </a:rPr>
              <a:t>If same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sz="3000" spc="30" dirty="0">
                <a:solidFill>
                  <a:srgbClr val="292934"/>
                </a:solidFill>
                <a:latin typeface="Constantia"/>
                <a:cs typeface="Constantia"/>
              </a:rPr>
              <a:t>flows</a:t>
            </a:r>
            <a:r>
              <a:rPr sz="3000" spc="-4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in  both </a:t>
            </a:r>
            <a:r>
              <a:rPr sz="3000" spc="-10" dirty="0">
                <a:solidFill>
                  <a:srgbClr val="292934"/>
                </a:solidFill>
                <a:latin typeface="Constantia"/>
                <a:cs typeface="Constantia"/>
              </a:rPr>
              <a:t>directions,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double-headed </a:t>
            </a:r>
            <a:r>
              <a:rPr sz="3000" spc="-25" dirty="0">
                <a:solidFill>
                  <a:srgbClr val="292934"/>
                </a:solidFill>
                <a:latin typeface="Constantia"/>
                <a:cs typeface="Constantia"/>
              </a:rPr>
              <a:t>arrow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can be  used.</a:t>
            </a:r>
            <a:r>
              <a:rPr lang="en-US" sz="3000" spc="-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</a:p>
          <a:p>
            <a:pPr marL="355600" marR="5080" indent="-342900">
              <a:spcBef>
                <a:spcPts val="100"/>
              </a:spcBef>
              <a:buClr>
                <a:srgbClr val="715F55"/>
              </a:buClr>
              <a:buSzPct val="95000"/>
              <a:buFont typeface="Wingdings 2"/>
              <a:buChar char="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Can </a:t>
            </a:r>
            <a:r>
              <a:rPr sz="3000" spc="-10" dirty="0">
                <a:solidFill>
                  <a:srgbClr val="292934"/>
                </a:solidFill>
                <a:latin typeface="Constantia"/>
                <a:cs typeface="Constantia"/>
              </a:rPr>
              <a:t>represent </a:t>
            </a:r>
            <a:r>
              <a:rPr sz="3000" spc="40" dirty="0">
                <a:solidFill>
                  <a:srgbClr val="292934"/>
                </a:solidFill>
                <a:latin typeface="Constantia"/>
                <a:cs typeface="Constantia"/>
              </a:rPr>
              <a:t>flow</a:t>
            </a:r>
            <a:r>
              <a:rPr sz="3000" spc="-5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between </a:t>
            </a:r>
            <a:r>
              <a:rPr sz="3000" spc="-20" dirty="0">
                <a:solidFill>
                  <a:srgbClr val="292934"/>
                </a:solidFill>
                <a:latin typeface="Constantia"/>
                <a:cs typeface="Constantia"/>
              </a:rPr>
              <a:t>process </a:t>
            </a:r>
            <a:r>
              <a:rPr sz="3000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sz="3000" spc="-5" dirty="0">
                <a:solidFill>
                  <a:srgbClr val="292934"/>
                </a:solidFill>
                <a:latin typeface="Constantia"/>
                <a:cs typeface="Constantia"/>
              </a:rPr>
              <a:t>data  </a:t>
            </a:r>
            <a:r>
              <a:rPr sz="3000" spc="-25" dirty="0">
                <a:solidFill>
                  <a:srgbClr val="292934"/>
                </a:solidFill>
                <a:latin typeface="Constantia"/>
                <a:cs typeface="Constantia"/>
              </a:rPr>
              <a:t>store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by </a:t>
            </a:r>
            <a:r>
              <a:rPr sz="3000" spc="-30" dirty="0">
                <a:solidFill>
                  <a:srgbClr val="292934"/>
                </a:solidFill>
                <a:latin typeface="Constantia"/>
                <a:cs typeface="Constantia"/>
              </a:rPr>
              <a:t>two </a:t>
            </a:r>
            <a:r>
              <a:rPr sz="3000" spc="-15" dirty="0">
                <a:solidFill>
                  <a:srgbClr val="292934"/>
                </a:solidFill>
                <a:latin typeface="Constantia"/>
                <a:cs typeface="Constantia"/>
              </a:rPr>
              <a:t>separate</a:t>
            </a:r>
            <a:r>
              <a:rPr sz="3000" spc="-3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3000" spc="-20" dirty="0">
                <a:solidFill>
                  <a:srgbClr val="292934"/>
                </a:solidFill>
                <a:latin typeface="Constantia"/>
                <a:cs typeface="Constantia"/>
              </a:rPr>
              <a:t>arrows</a:t>
            </a:r>
            <a:endParaRPr sz="30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9885" y="4552080"/>
            <a:ext cx="1489710" cy="1489710"/>
          </a:xfrm>
          <a:custGeom>
            <a:avLst/>
            <a:gdLst/>
            <a:ahLst/>
            <a:cxnLst/>
            <a:rect l="l" t="t" r="r" b="b"/>
            <a:pathLst>
              <a:path w="1489710" h="1489710">
                <a:moveTo>
                  <a:pt x="1331856" y="0"/>
                </a:moveTo>
                <a:lnTo>
                  <a:pt x="157638" y="0"/>
                </a:lnTo>
                <a:lnTo>
                  <a:pt x="107809" y="8034"/>
                </a:lnTo>
                <a:lnTo>
                  <a:pt x="64536" y="30409"/>
                </a:lnTo>
                <a:lnTo>
                  <a:pt x="30412" y="64529"/>
                </a:lnTo>
                <a:lnTo>
                  <a:pt x="8035" y="107798"/>
                </a:lnTo>
                <a:lnTo>
                  <a:pt x="0" y="157622"/>
                </a:lnTo>
                <a:lnTo>
                  <a:pt x="0" y="1331718"/>
                </a:lnTo>
                <a:lnTo>
                  <a:pt x="8035" y="1381542"/>
                </a:lnTo>
                <a:lnTo>
                  <a:pt x="30413" y="1424811"/>
                </a:lnTo>
                <a:lnTo>
                  <a:pt x="64536" y="1458931"/>
                </a:lnTo>
                <a:lnTo>
                  <a:pt x="107810" y="1481306"/>
                </a:lnTo>
                <a:lnTo>
                  <a:pt x="157639" y="1489341"/>
                </a:lnTo>
                <a:lnTo>
                  <a:pt x="1331856" y="1489341"/>
                </a:lnTo>
                <a:lnTo>
                  <a:pt x="1381685" y="1481306"/>
                </a:lnTo>
                <a:lnTo>
                  <a:pt x="1424959" y="1458931"/>
                </a:lnTo>
                <a:lnTo>
                  <a:pt x="1459082" y="1424811"/>
                </a:lnTo>
                <a:lnTo>
                  <a:pt x="1481460" y="1381542"/>
                </a:lnTo>
                <a:lnTo>
                  <a:pt x="1489495" y="1331718"/>
                </a:lnTo>
                <a:lnTo>
                  <a:pt x="1489495" y="157622"/>
                </a:lnTo>
                <a:lnTo>
                  <a:pt x="1481459" y="107798"/>
                </a:lnTo>
                <a:lnTo>
                  <a:pt x="1459082" y="64529"/>
                </a:lnTo>
                <a:lnTo>
                  <a:pt x="1424959" y="30409"/>
                </a:lnTo>
                <a:lnTo>
                  <a:pt x="1381685" y="8034"/>
                </a:lnTo>
                <a:lnTo>
                  <a:pt x="13318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9885" y="4552080"/>
            <a:ext cx="1489710" cy="1489710"/>
          </a:xfrm>
          <a:custGeom>
            <a:avLst/>
            <a:gdLst/>
            <a:ahLst/>
            <a:cxnLst/>
            <a:rect l="l" t="t" r="r" b="b"/>
            <a:pathLst>
              <a:path w="1489710" h="1489710">
                <a:moveTo>
                  <a:pt x="157639" y="1489341"/>
                </a:moveTo>
                <a:lnTo>
                  <a:pt x="1331856" y="1489341"/>
                </a:lnTo>
                <a:lnTo>
                  <a:pt x="1381685" y="1481306"/>
                </a:lnTo>
                <a:lnTo>
                  <a:pt x="1424959" y="1458931"/>
                </a:lnTo>
                <a:lnTo>
                  <a:pt x="1459082" y="1424811"/>
                </a:lnTo>
                <a:lnTo>
                  <a:pt x="1481460" y="1381542"/>
                </a:lnTo>
                <a:lnTo>
                  <a:pt x="1489495" y="1331718"/>
                </a:lnTo>
                <a:lnTo>
                  <a:pt x="1489495" y="157622"/>
                </a:lnTo>
                <a:lnTo>
                  <a:pt x="1481459" y="107798"/>
                </a:lnTo>
                <a:lnTo>
                  <a:pt x="1459082" y="64529"/>
                </a:lnTo>
                <a:lnTo>
                  <a:pt x="1424959" y="30409"/>
                </a:lnTo>
                <a:lnTo>
                  <a:pt x="1381685" y="8034"/>
                </a:lnTo>
                <a:lnTo>
                  <a:pt x="1331856" y="0"/>
                </a:lnTo>
                <a:lnTo>
                  <a:pt x="157638" y="0"/>
                </a:lnTo>
                <a:lnTo>
                  <a:pt x="107809" y="8034"/>
                </a:lnTo>
                <a:lnTo>
                  <a:pt x="64536" y="30409"/>
                </a:lnTo>
                <a:lnTo>
                  <a:pt x="30412" y="64529"/>
                </a:lnTo>
                <a:lnTo>
                  <a:pt x="8035" y="107798"/>
                </a:lnTo>
                <a:lnTo>
                  <a:pt x="0" y="157622"/>
                </a:lnTo>
                <a:lnTo>
                  <a:pt x="0" y="1331718"/>
                </a:lnTo>
                <a:lnTo>
                  <a:pt x="8035" y="1381542"/>
                </a:lnTo>
                <a:lnTo>
                  <a:pt x="30413" y="1424811"/>
                </a:lnTo>
                <a:lnTo>
                  <a:pt x="64536" y="1458931"/>
                </a:lnTo>
                <a:lnTo>
                  <a:pt x="107810" y="1481306"/>
                </a:lnTo>
                <a:lnTo>
                  <a:pt x="157639" y="1489341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40280" y="4741136"/>
            <a:ext cx="269240" cy="224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350" spc="15" dirty="0">
                <a:latin typeface="Arial"/>
                <a:cs typeface="Arial"/>
              </a:rPr>
              <a:t>2</a:t>
            </a:r>
            <a:r>
              <a:rPr sz="1350" dirty="0">
                <a:latin typeface="Arial"/>
                <a:cs typeface="Arial"/>
              </a:rPr>
              <a:t>.</a:t>
            </a:r>
            <a:r>
              <a:rPr sz="1350" spc="15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6416" y="5371626"/>
            <a:ext cx="716915" cy="4217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0180">
              <a:lnSpc>
                <a:spcPct val="102200"/>
              </a:lnSpc>
              <a:spcBef>
                <a:spcPts val="90"/>
              </a:spcBef>
            </a:pPr>
            <a:r>
              <a:rPr sz="1350" spc="10" dirty="0">
                <a:latin typeface="Arial"/>
                <a:cs typeface="Arial"/>
              </a:rPr>
              <a:t>Post  </a:t>
            </a:r>
            <a:r>
              <a:rPr sz="1350" spc="15" dirty="0">
                <a:latin typeface="Arial"/>
                <a:cs typeface="Arial"/>
              </a:rPr>
              <a:t>Paymen</a:t>
            </a:r>
            <a:r>
              <a:rPr sz="1350" spc="5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9885" y="5048521"/>
            <a:ext cx="1489710" cy="0"/>
          </a:xfrm>
          <a:custGeom>
            <a:avLst/>
            <a:gdLst/>
            <a:ahLst/>
            <a:cxnLst/>
            <a:rect l="l" t="t" r="r" b="b"/>
            <a:pathLst>
              <a:path w="1489710">
                <a:moveTo>
                  <a:pt x="0" y="0"/>
                </a:moveTo>
                <a:lnTo>
                  <a:pt x="1489495" y="0"/>
                </a:lnTo>
              </a:path>
            </a:pathLst>
          </a:custGeom>
          <a:ln w="4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3399" y="5260065"/>
            <a:ext cx="223520" cy="207645"/>
          </a:xfrm>
          <a:custGeom>
            <a:avLst/>
            <a:gdLst/>
            <a:ahLst/>
            <a:cxnLst/>
            <a:rect l="l" t="t" r="r" b="b"/>
            <a:pathLst>
              <a:path w="223520" h="207645">
                <a:moveTo>
                  <a:pt x="0" y="207648"/>
                </a:moveTo>
                <a:lnTo>
                  <a:pt x="222909" y="207648"/>
                </a:lnTo>
                <a:lnTo>
                  <a:pt x="222909" y="0"/>
                </a:lnTo>
                <a:lnTo>
                  <a:pt x="0" y="0"/>
                </a:lnTo>
                <a:lnTo>
                  <a:pt x="0" y="207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9857" y="5194090"/>
            <a:ext cx="1636395" cy="0"/>
          </a:xfrm>
          <a:custGeom>
            <a:avLst/>
            <a:gdLst/>
            <a:ahLst/>
            <a:cxnLst/>
            <a:rect l="l" t="t" r="r" b="b"/>
            <a:pathLst>
              <a:path w="1636395">
                <a:moveTo>
                  <a:pt x="0" y="0"/>
                </a:moveTo>
                <a:lnTo>
                  <a:pt x="1636373" y="0"/>
                </a:lnTo>
              </a:path>
            </a:pathLst>
          </a:custGeom>
          <a:ln w="36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557" y="5152190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0" y="0"/>
                </a:moveTo>
                <a:lnTo>
                  <a:pt x="0" y="83798"/>
                </a:lnTo>
                <a:lnTo>
                  <a:pt x="128070" y="41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931243" y="5026889"/>
          <a:ext cx="3858895" cy="735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3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350" spc="10" dirty="0">
                          <a:latin typeface="Arial"/>
                          <a:cs typeface="Arial"/>
                        </a:rPr>
                        <a:t>D1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16230" marR="542925">
                        <a:lnSpc>
                          <a:spcPct val="100899"/>
                        </a:lnSpc>
                        <a:spcBef>
                          <a:spcPts val="1120"/>
                        </a:spcBef>
                      </a:pPr>
                      <a:r>
                        <a:rPr sz="1350" spc="10" dirty="0">
                          <a:latin typeface="Arial"/>
                          <a:cs typeface="Arial"/>
                        </a:rPr>
                        <a:t>Accounts  </a:t>
                      </a:r>
                      <a:r>
                        <a:rPr sz="1350" dirty="0">
                          <a:latin typeface="Arial"/>
                          <a:cs typeface="Arial"/>
                        </a:rPr>
                        <a:t>Receivable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22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203477" y="4882675"/>
            <a:ext cx="107442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200" spc="10" dirty="0">
                <a:latin typeface="Arial"/>
                <a:cs typeface="Arial"/>
              </a:rPr>
              <a:t>Payment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Detail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8000" y="5583483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128070" y="0"/>
                </a:moveTo>
                <a:lnTo>
                  <a:pt x="0" y="41899"/>
                </a:lnTo>
                <a:lnTo>
                  <a:pt x="128070" y="83798"/>
                </a:lnTo>
                <a:lnTo>
                  <a:pt x="128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1775" y="5313967"/>
            <a:ext cx="95440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200" spc="5" dirty="0">
                <a:latin typeface="Arial"/>
                <a:cs typeface="Arial"/>
              </a:rPr>
              <a:t>Invoice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Detail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843102"/>
            <a:ext cx="5395082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chemeClr val="bg1"/>
                </a:solidFill>
                <a:latin typeface="Calibri"/>
                <a:cs typeface="Calibri"/>
              </a:rPr>
              <a:t>Decomposition Of</a:t>
            </a:r>
            <a:r>
              <a:rPr b="1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chemeClr val="bg1"/>
                </a:solidFill>
                <a:latin typeface="Calibri"/>
                <a:cs typeface="Calibri"/>
              </a:rPr>
              <a:t>DFD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55850" y="2051050"/>
          <a:ext cx="7162800" cy="38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301"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4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Levels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400" b="1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Description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928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4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Explanation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302">
                <a:tc>
                  <a:txBody>
                    <a:bodyPr/>
                    <a:lstStyle/>
                    <a:p>
                      <a:pPr marR="142240" algn="r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4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Level</a:t>
                      </a:r>
                      <a:r>
                        <a:rPr sz="2400" b="1" spc="-9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b="1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0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400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Context</a:t>
                      </a:r>
                      <a:r>
                        <a:rPr sz="2400" spc="-13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diagram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4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Contains only</a:t>
                      </a:r>
                      <a:r>
                        <a:rPr sz="2400" spc="-22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one</a:t>
                      </a:r>
                      <a:endParaRPr sz="2400">
                        <a:latin typeface="Constantia"/>
                        <a:cs typeface="Constant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process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301">
                <a:tc>
                  <a:txBody>
                    <a:bodyPr/>
                    <a:lstStyle/>
                    <a:p>
                      <a:pPr marR="174625" algn="r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4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Level</a:t>
                      </a:r>
                      <a:r>
                        <a:rPr sz="2400" b="1" spc="-9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b="1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1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400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Overview</a:t>
                      </a:r>
                      <a:r>
                        <a:rPr sz="2400" spc="-13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diagram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24447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4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Utilizes </a:t>
                      </a: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2400" spc="-14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four</a:t>
                      </a:r>
                      <a:endParaRPr sz="2400">
                        <a:latin typeface="Constantia"/>
                        <a:cs typeface="Constant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elements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R="156845" algn="r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Level</a:t>
                      </a:r>
                      <a:r>
                        <a:rPr sz="2400" b="1" spc="-9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b="1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2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Detailed</a:t>
                      </a:r>
                      <a:r>
                        <a:rPr sz="2400" spc="-9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1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diagram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391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A </a:t>
                      </a:r>
                      <a:r>
                        <a:rPr sz="2400" spc="-2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breakdown </a:t>
                      </a: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2400" spc="-18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a  </a:t>
                      </a:r>
                      <a:r>
                        <a:rPr sz="2400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level </a:t>
                      </a:r>
                      <a:r>
                        <a:rPr sz="240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2</a:t>
                      </a:r>
                      <a:r>
                        <a:rPr sz="2400" spc="-50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15" dirty="0">
                          <a:solidFill>
                            <a:srgbClr val="292934"/>
                          </a:solidFill>
                          <a:latin typeface="Constantia"/>
                          <a:cs typeface="Constantia"/>
                        </a:rPr>
                        <a:t>process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206244" y="6198820"/>
            <a:ext cx="771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292934"/>
                </a:solidFill>
                <a:latin typeface="Arial"/>
                <a:cs typeface="Arial"/>
              </a:rPr>
              <a:t>There is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rule </a:t>
            </a:r>
            <a:r>
              <a:rPr sz="2000" b="1" dirty="0">
                <a:solidFill>
                  <a:srgbClr val="292934"/>
                </a:solidFill>
                <a:latin typeface="Arial"/>
                <a:cs typeface="Arial"/>
              </a:rPr>
              <a:t>as to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how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many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levels </a:t>
            </a:r>
            <a:r>
              <a:rPr sz="2000" b="1" dirty="0">
                <a:solidFill>
                  <a:srgbClr val="292934"/>
                </a:solidFill>
                <a:latin typeface="Arial"/>
                <a:cs typeface="Arial"/>
              </a:rPr>
              <a:t>of DFD that can be</a:t>
            </a:r>
            <a:r>
              <a:rPr sz="2000" b="1" spc="-1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92934"/>
                </a:solidFill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73872" y="206899"/>
            <a:ext cx="2486787" cy="1707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6117" y="243924"/>
            <a:ext cx="92075" cy="615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44032" y="0"/>
                </a:moveTo>
                <a:lnTo>
                  <a:pt x="38922" y="792"/>
                </a:lnTo>
                <a:lnTo>
                  <a:pt x="32399" y="792"/>
                </a:lnTo>
                <a:lnTo>
                  <a:pt x="25984" y="2377"/>
                </a:lnTo>
                <a:lnTo>
                  <a:pt x="20765" y="3962"/>
                </a:lnTo>
                <a:lnTo>
                  <a:pt x="16851" y="6274"/>
                </a:lnTo>
                <a:lnTo>
                  <a:pt x="11741" y="8651"/>
                </a:lnTo>
                <a:lnTo>
                  <a:pt x="7827" y="11821"/>
                </a:lnTo>
                <a:lnTo>
                  <a:pt x="5218" y="14925"/>
                </a:lnTo>
                <a:lnTo>
                  <a:pt x="3913" y="19680"/>
                </a:lnTo>
                <a:lnTo>
                  <a:pt x="1304" y="24370"/>
                </a:lnTo>
                <a:lnTo>
                  <a:pt x="0" y="29125"/>
                </a:lnTo>
                <a:lnTo>
                  <a:pt x="0" y="33814"/>
                </a:lnTo>
                <a:lnTo>
                  <a:pt x="1304" y="38569"/>
                </a:lnTo>
                <a:lnTo>
                  <a:pt x="36312" y="60561"/>
                </a:lnTo>
                <a:lnTo>
                  <a:pt x="55774" y="61354"/>
                </a:lnTo>
                <a:lnTo>
                  <a:pt x="63493" y="59769"/>
                </a:lnTo>
                <a:lnTo>
                  <a:pt x="72625" y="56665"/>
                </a:lnTo>
                <a:lnTo>
                  <a:pt x="75126" y="55080"/>
                </a:lnTo>
                <a:lnTo>
                  <a:pt x="79040" y="52702"/>
                </a:lnTo>
                <a:lnTo>
                  <a:pt x="81649" y="49598"/>
                </a:lnTo>
                <a:lnTo>
                  <a:pt x="85563" y="47221"/>
                </a:lnTo>
                <a:lnTo>
                  <a:pt x="86868" y="44050"/>
                </a:lnTo>
                <a:lnTo>
                  <a:pt x="89369" y="40154"/>
                </a:lnTo>
                <a:lnTo>
                  <a:pt x="90673" y="36191"/>
                </a:lnTo>
                <a:lnTo>
                  <a:pt x="91978" y="33021"/>
                </a:lnTo>
                <a:lnTo>
                  <a:pt x="63493" y="3170"/>
                </a:lnTo>
                <a:lnTo>
                  <a:pt x="57078" y="1585"/>
                </a:lnTo>
                <a:lnTo>
                  <a:pt x="51860" y="792"/>
                </a:lnTo>
                <a:lnTo>
                  <a:pt x="4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8187" y="259644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24571" y="0"/>
                </a:moveTo>
                <a:lnTo>
                  <a:pt x="19461" y="792"/>
                </a:lnTo>
                <a:lnTo>
                  <a:pt x="12937" y="1585"/>
                </a:lnTo>
                <a:lnTo>
                  <a:pt x="7719" y="3170"/>
                </a:lnTo>
                <a:lnTo>
                  <a:pt x="2609" y="5547"/>
                </a:lnTo>
                <a:lnTo>
                  <a:pt x="1304" y="9444"/>
                </a:lnTo>
                <a:lnTo>
                  <a:pt x="0" y="14199"/>
                </a:lnTo>
                <a:lnTo>
                  <a:pt x="1304" y="18095"/>
                </a:lnTo>
                <a:lnTo>
                  <a:pt x="2609" y="22851"/>
                </a:lnTo>
                <a:lnTo>
                  <a:pt x="6414" y="25955"/>
                </a:lnTo>
                <a:lnTo>
                  <a:pt x="11633" y="28332"/>
                </a:lnTo>
                <a:lnTo>
                  <a:pt x="15547" y="29917"/>
                </a:lnTo>
                <a:lnTo>
                  <a:pt x="20765" y="29917"/>
                </a:lnTo>
                <a:lnTo>
                  <a:pt x="27180" y="30710"/>
                </a:lnTo>
                <a:lnTo>
                  <a:pt x="44032" y="19680"/>
                </a:lnTo>
                <a:lnTo>
                  <a:pt x="44032" y="11821"/>
                </a:lnTo>
                <a:lnTo>
                  <a:pt x="41422" y="7859"/>
                </a:lnTo>
                <a:lnTo>
                  <a:pt x="36204" y="3962"/>
                </a:lnTo>
                <a:lnTo>
                  <a:pt x="31094" y="1585"/>
                </a:lnTo>
                <a:lnTo>
                  <a:pt x="24571" y="0"/>
                </a:lnTo>
                <a:close/>
              </a:path>
            </a:pathLst>
          </a:custGeom>
          <a:solidFill>
            <a:srgbClr val="E220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2341" y="146783"/>
            <a:ext cx="5598795" cy="124328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alibri"/>
                <a:cs typeface="Calibri"/>
              </a:rPr>
              <a:t>Rules </a:t>
            </a:r>
            <a:r>
              <a:rPr b="1" spc="-25" dirty="0">
                <a:latin typeface="Calibri"/>
                <a:cs typeface="Calibri"/>
              </a:rPr>
              <a:t>for </a:t>
            </a:r>
            <a:r>
              <a:rPr b="1" spc="-15" dirty="0">
                <a:latin typeface="Calibri"/>
                <a:cs typeface="Calibri"/>
              </a:rPr>
              <a:t>Level </a:t>
            </a:r>
            <a:r>
              <a:rPr b="1" spc="-5" dirty="0">
                <a:latin typeface="Calibri"/>
                <a:cs typeface="Calibri"/>
              </a:rPr>
              <a:t>0 </a:t>
            </a:r>
            <a:r>
              <a:rPr b="1" spc="-20" dirty="0">
                <a:latin typeface="Calibri"/>
                <a:cs typeface="Calibri"/>
              </a:rPr>
              <a:t>Diagram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2341" y="1844989"/>
            <a:ext cx="7185659" cy="179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79463C"/>
                </a:solidFill>
                <a:latin typeface="Constantia"/>
                <a:cs typeface="Constantia"/>
              </a:rPr>
              <a:t>1 </a:t>
            </a:r>
            <a:r>
              <a:rPr sz="2400" spc="-15" dirty="0">
                <a:solidFill>
                  <a:srgbClr val="79463C"/>
                </a:solidFill>
                <a:latin typeface="Constantia"/>
                <a:cs typeface="Constantia"/>
              </a:rPr>
              <a:t>process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represents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 entire</a:t>
            </a:r>
            <a:r>
              <a:rPr sz="2400" spc="-35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system.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2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79463C"/>
                </a:solidFill>
                <a:latin typeface="Constantia"/>
                <a:cs typeface="Constantia"/>
              </a:rPr>
              <a:t>Data </a:t>
            </a:r>
            <a:r>
              <a:rPr sz="2400" spc="-15" dirty="0">
                <a:solidFill>
                  <a:srgbClr val="79463C"/>
                </a:solidFill>
                <a:latin typeface="Constantia"/>
                <a:cs typeface="Constantia"/>
              </a:rPr>
              <a:t>arrows show </a:t>
            </a:r>
            <a:r>
              <a:rPr sz="2400" spc="-5" dirty="0">
                <a:solidFill>
                  <a:srgbClr val="79463C"/>
                </a:solidFill>
                <a:latin typeface="Constantia"/>
                <a:cs typeface="Constantia"/>
              </a:rPr>
              <a:t>input </a:t>
            </a:r>
            <a:r>
              <a:rPr sz="2400" dirty="0">
                <a:solidFill>
                  <a:srgbClr val="79463C"/>
                </a:solidFill>
                <a:latin typeface="Constantia"/>
                <a:cs typeface="Constantia"/>
              </a:rPr>
              <a:t>and</a:t>
            </a:r>
            <a:r>
              <a:rPr sz="2400" spc="-355" dirty="0">
                <a:solidFill>
                  <a:srgbClr val="79463C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79463C"/>
                </a:solidFill>
                <a:latin typeface="Constantia"/>
                <a:cs typeface="Constantia"/>
              </a:rPr>
              <a:t>output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7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79463C"/>
                </a:solidFill>
                <a:latin typeface="Constantia"/>
                <a:cs typeface="Constantia"/>
              </a:rPr>
              <a:t>Data</a:t>
            </a:r>
            <a:r>
              <a:rPr sz="2400" spc="-75" dirty="0">
                <a:solidFill>
                  <a:srgbClr val="79463C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79463C"/>
                </a:solidFill>
                <a:latin typeface="Constantia"/>
                <a:cs typeface="Constantia"/>
              </a:rPr>
              <a:t>Stores</a:t>
            </a:r>
            <a:r>
              <a:rPr sz="2400" spc="-35" dirty="0">
                <a:solidFill>
                  <a:srgbClr val="79463C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79463C"/>
                </a:solidFill>
                <a:latin typeface="Constantia"/>
                <a:cs typeface="Constantia"/>
              </a:rPr>
              <a:t>NOT</a:t>
            </a:r>
            <a:r>
              <a:rPr sz="2400" spc="-105" dirty="0">
                <a:solidFill>
                  <a:srgbClr val="79463C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79463C"/>
                </a:solidFill>
                <a:latin typeface="Constantia"/>
                <a:cs typeface="Constantia"/>
              </a:rPr>
              <a:t>shown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.</a:t>
            </a:r>
            <a:r>
              <a:rPr sz="2400" spc="-2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They</a:t>
            </a:r>
            <a:r>
              <a:rPr sz="2400" spc="-13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are</a:t>
            </a:r>
            <a:r>
              <a:rPr sz="2400" spc="-114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within</a:t>
            </a:r>
            <a:r>
              <a:rPr sz="2400" spc="-7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10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system.</a:t>
            </a:r>
            <a:endParaRPr sz="2400" dirty="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8862" y="3560064"/>
            <a:ext cx="6679692" cy="3297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7F7BB90-721C-478D-9BC5-9C94838D4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6403576"/>
            <a:ext cx="868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400">
                <a:hlinkClick r:id="rId3"/>
              </a:rPr>
              <a:t>https://www.visual-paradigm.com/guide/uml-unified-modeling-language/what-is-class-diagram/</a:t>
            </a:r>
            <a:endParaRPr lang="en-US" altLang="en-PK" sz="1400"/>
          </a:p>
        </p:txBody>
      </p:sp>
      <p:pic>
        <p:nvPicPr>
          <p:cNvPr id="14339" name="Content Placeholder 6">
            <a:extLst>
              <a:ext uri="{FF2B5EF4-FFF2-40B4-BE49-F238E27FC236}">
                <a16:creationId xmlns:a16="http://schemas.microsoft.com/office/drawing/2014/main" id="{4AC1D4E0-ABBD-4DE0-8F43-691D2F4F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0580" r="11583" b="7114"/>
          <a:stretch>
            <a:fillRect/>
          </a:stretch>
        </p:blipFill>
        <p:spPr bwMode="auto">
          <a:xfrm>
            <a:off x="1162905" y="378724"/>
            <a:ext cx="9866190" cy="6100552"/>
          </a:xfrm>
        </p:spPr>
      </p:pic>
    </p:spTree>
    <p:extLst>
      <p:ext uri="{BB962C8B-B14F-4D97-AF65-F5344CB8AC3E}">
        <p14:creationId xmlns:p14="http://schemas.microsoft.com/office/powerpoint/2010/main" val="2957171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91255" y="6549653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C74F39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761999"/>
            <a:ext cx="8991600" cy="609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6400" y="168532"/>
            <a:ext cx="851154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Layers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chemeClr val="bg1"/>
                </a:solidFill>
                <a:latin typeface="Arial"/>
                <a:cs typeface="Arial"/>
              </a:rPr>
              <a:t>DFD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Abstraction for </a:t>
            </a:r>
            <a:r>
              <a:rPr sz="2400" b="1" spc="-5" dirty="0">
                <a:solidFill>
                  <a:schemeClr val="bg1"/>
                </a:solidFill>
                <a:latin typeface="Arial"/>
                <a:cs typeface="Arial"/>
              </a:rPr>
              <a:t>Course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Registration</a:t>
            </a:r>
            <a:r>
              <a:rPr sz="2400" b="1" spc="-1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Arial"/>
                <a:cs typeface="Arial"/>
              </a:rPr>
              <a:t>System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699" y="482370"/>
            <a:ext cx="8306663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sz="5000" b="1" spc="-30" dirty="0">
                <a:solidFill>
                  <a:schemeClr val="bg1"/>
                </a:solidFill>
                <a:latin typeface="Calibri"/>
                <a:cs typeface="Calibri"/>
              </a:rPr>
              <a:t>Context </a:t>
            </a:r>
            <a:r>
              <a:rPr sz="5000" b="1" spc="-20" dirty="0">
                <a:solidFill>
                  <a:schemeClr val="bg1"/>
                </a:solidFill>
                <a:latin typeface="Calibri"/>
                <a:cs typeface="Calibri"/>
              </a:rPr>
              <a:t>Diagram </a:t>
            </a:r>
            <a:r>
              <a:rPr sz="5000" b="1" spc="-15" dirty="0">
                <a:solidFill>
                  <a:schemeClr val="bg1"/>
                </a:solidFill>
                <a:latin typeface="Calibri"/>
                <a:cs typeface="Calibri"/>
              </a:rPr>
              <a:t>(Level</a:t>
            </a:r>
            <a:r>
              <a:rPr sz="5000" b="1" spc="-9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chemeClr val="bg1"/>
                </a:solidFill>
                <a:latin typeface="Calibri"/>
                <a:cs typeface="Calibri"/>
              </a:rPr>
              <a:t>0)</a:t>
            </a:r>
            <a:endParaRPr sz="5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7062" y="2531302"/>
            <a:ext cx="7428865" cy="166904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5080" indent="-274320">
              <a:lnSpc>
                <a:spcPts val="2810"/>
              </a:lnSpc>
              <a:spcBef>
                <a:spcPts val="45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</a:t>
            </a:r>
            <a:r>
              <a:rPr sz="2600" spc="-5" dirty="0">
                <a:solidFill>
                  <a:srgbClr val="79463C"/>
                </a:solidFill>
                <a:latin typeface="Constantia"/>
                <a:cs typeface="Constantia"/>
              </a:rPr>
              <a:t>major information </a:t>
            </a:r>
            <a:r>
              <a:rPr sz="2600" spc="20" dirty="0">
                <a:solidFill>
                  <a:srgbClr val="79463C"/>
                </a:solidFill>
                <a:latin typeface="Constantia"/>
                <a:cs typeface="Constantia"/>
              </a:rPr>
              <a:t>flows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between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entities  and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600" spc="-1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system.</a:t>
            </a:r>
            <a:endParaRPr sz="2600" dirty="0">
              <a:latin typeface="Constantia"/>
              <a:cs typeface="Constantia"/>
            </a:endParaRPr>
          </a:p>
          <a:p>
            <a:pPr>
              <a:spcBef>
                <a:spcPts val="20"/>
              </a:spcBef>
              <a:buClr>
                <a:srgbClr val="715F55"/>
              </a:buClr>
              <a:buFont typeface="Wingdings 2"/>
              <a:buChar char=""/>
            </a:pPr>
            <a:endParaRPr sz="3200" dirty="0">
              <a:latin typeface="Times New Roman"/>
              <a:cs typeface="Times New Roman"/>
            </a:endParaRPr>
          </a:p>
          <a:p>
            <a:pPr marL="286385" indent="-274320">
              <a:spcBef>
                <a:spcPts val="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Context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Diagram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addresses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only </a:t>
            </a:r>
            <a:r>
              <a:rPr sz="2600" i="1" spc="-5" dirty="0">
                <a:solidFill>
                  <a:srgbClr val="FF3300"/>
                </a:solidFill>
                <a:latin typeface="Constantia"/>
                <a:cs typeface="Constantia"/>
              </a:rPr>
              <a:t>one</a:t>
            </a:r>
            <a:r>
              <a:rPr sz="2600" i="1" spc="-395" dirty="0">
                <a:solidFill>
                  <a:srgbClr val="FF3300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FF3300"/>
                </a:solidFill>
                <a:latin typeface="Constantia"/>
                <a:cs typeface="Constantia"/>
              </a:rPr>
              <a:t>process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2341" y="523003"/>
            <a:ext cx="711809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alibri"/>
                <a:cs typeface="Calibri"/>
              </a:rPr>
              <a:t>Rules </a:t>
            </a:r>
            <a:r>
              <a:rPr b="1" spc="-25" dirty="0">
                <a:latin typeface="Calibri"/>
                <a:cs typeface="Calibri"/>
              </a:rPr>
              <a:t>for </a:t>
            </a:r>
            <a:r>
              <a:rPr b="1" spc="-15" dirty="0">
                <a:latin typeface="Calibri"/>
                <a:cs typeface="Calibri"/>
              </a:rPr>
              <a:t>Level </a:t>
            </a:r>
            <a:r>
              <a:rPr b="1" spc="-5" dirty="0">
                <a:latin typeface="Calibri"/>
                <a:cs typeface="Calibri"/>
              </a:rPr>
              <a:t>1 </a:t>
            </a:r>
            <a:r>
              <a:rPr b="1" spc="-20" dirty="0">
                <a:latin typeface="Calibri"/>
                <a:cs typeface="Calibri"/>
              </a:rPr>
              <a:t>Diagram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2341" y="1968099"/>
            <a:ext cx="7781290" cy="3585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50000"/>
              </a:lnSpc>
              <a:spcBef>
                <a:spcPts val="100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1 </a:t>
            </a:r>
            <a:r>
              <a:rPr sz="2400" spc="-40" dirty="0">
                <a:solidFill>
                  <a:srgbClr val="292934"/>
                </a:solidFill>
                <a:latin typeface="Constantia"/>
                <a:cs typeface="Constantia"/>
              </a:rPr>
              <a:t>DFD,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must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balance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with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the 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context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diagram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it  describes.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3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85750" marR="6350" indent="-273685">
              <a:lnSpc>
                <a:spcPct val="150000"/>
              </a:lnSpc>
              <a:tabLst>
                <a:tab pos="1161415" algn="l"/>
                <a:tab pos="2044064" algn="l"/>
                <a:tab pos="2719705" algn="l"/>
                <a:tab pos="3010535" algn="l"/>
                <a:tab pos="4132579" algn="l"/>
                <a:tab pos="4682490" algn="l"/>
                <a:tab pos="5961380" algn="l"/>
                <a:tab pos="6743700" algn="l"/>
              </a:tabLst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75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Input	</a:t>
            </a:r>
            <a:r>
              <a:rPr sz="2400" spc="-55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oing	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in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	a	p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</a:t>
            </a:r>
            <a:r>
              <a:rPr sz="2400" spc="-55" dirty="0">
                <a:solidFill>
                  <a:srgbClr val="292934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</a:t>
            </a:r>
            <a:r>
              <a:rPr sz="2400" spc="10" dirty="0">
                <a:solidFill>
                  <a:srgbClr val="292934"/>
                </a:solidFill>
                <a:latin typeface="Constantia"/>
                <a:cs typeface="Constantia"/>
              </a:rPr>
              <a:t>s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s	a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	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di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ff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</a:t>
            </a:r>
            <a:r>
              <a:rPr sz="2400" spc="-30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ent	f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om	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outp</a:t>
            </a:r>
            <a:r>
              <a:rPr sz="2400" spc="5" dirty="0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ts 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leaving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4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process.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spcBef>
                <a:spcPts val="1705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65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r>
              <a:rPr sz="2400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stores</a:t>
            </a:r>
            <a:r>
              <a:rPr sz="24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are</a:t>
            </a:r>
            <a:r>
              <a:rPr sz="2400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Constantia"/>
                <a:cs typeface="Constantia"/>
              </a:rPr>
              <a:t>first</a:t>
            </a:r>
            <a:r>
              <a:rPr sz="2400" spc="-114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shown</a:t>
            </a:r>
            <a:r>
              <a:rPr sz="24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at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this</a:t>
            </a:r>
            <a:r>
              <a:rPr sz="24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level.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2341" y="607341"/>
            <a:ext cx="670084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alibri"/>
                <a:cs typeface="Calibri"/>
              </a:rPr>
              <a:t>Rules </a:t>
            </a:r>
            <a:r>
              <a:rPr b="1" spc="-25" dirty="0">
                <a:latin typeface="Calibri"/>
                <a:cs typeface="Calibri"/>
              </a:rPr>
              <a:t>for </a:t>
            </a:r>
            <a:r>
              <a:rPr b="1" spc="-15" dirty="0">
                <a:latin typeface="Calibri"/>
                <a:cs typeface="Calibri"/>
              </a:rPr>
              <a:t>Level </a:t>
            </a:r>
            <a:r>
              <a:rPr b="1" spc="-5" dirty="0">
                <a:latin typeface="Calibri"/>
                <a:cs typeface="Calibri"/>
              </a:rPr>
              <a:t>2 </a:t>
            </a:r>
            <a:r>
              <a:rPr b="1" spc="-20" dirty="0">
                <a:latin typeface="Calibri"/>
                <a:cs typeface="Calibri"/>
              </a:rPr>
              <a:t>Diagram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2341" y="2221999"/>
            <a:ext cx="7779384" cy="30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2 DFD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must 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balance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with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1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it</a:t>
            </a:r>
            <a:r>
              <a:rPr sz="2400" spc="-31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describes.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4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85750" marR="5080" indent="-273685">
              <a:lnSpc>
                <a:spcPct val="150100"/>
              </a:lnSpc>
              <a:tabLst>
                <a:tab pos="1161415" algn="l"/>
                <a:tab pos="2044064" algn="l"/>
                <a:tab pos="2719705" algn="l"/>
                <a:tab pos="3010535" algn="l"/>
                <a:tab pos="4132579" algn="l"/>
                <a:tab pos="4682490" algn="l"/>
                <a:tab pos="5961380" algn="l"/>
                <a:tab pos="6743700" algn="l"/>
              </a:tabLst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75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Input	</a:t>
            </a:r>
            <a:r>
              <a:rPr sz="2400" spc="-55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oing	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in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	a	p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</a:t>
            </a:r>
            <a:r>
              <a:rPr sz="2400" spc="-55" dirty="0">
                <a:solidFill>
                  <a:srgbClr val="292934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</a:t>
            </a:r>
            <a:r>
              <a:rPr sz="2400" spc="10" dirty="0">
                <a:solidFill>
                  <a:srgbClr val="292934"/>
                </a:solidFill>
                <a:latin typeface="Constantia"/>
                <a:cs typeface="Constantia"/>
              </a:rPr>
              <a:t>s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s	a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	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di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ff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2400" spc="-30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ent	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f</a:t>
            </a:r>
            <a:r>
              <a:rPr sz="2400" spc="-35" dirty="0">
                <a:solidFill>
                  <a:srgbClr val="292934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om	</a:t>
            </a:r>
            <a:r>
              <a:rPr sz="2400" dirty="0">
                <a:solidFill>
                  <a:srgbClr val="FF0000"/>
                </a:solidFill>
                <a:latin typeface="Constantia"/>
                <a:cs typeface="Constantia"/>
              </a:rPr>
              <a:t>outp</a:t>
            </a:r>
            <a:r>
              <a:rPr sz="2400" spc="5" dirty="0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ts 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leaving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4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process.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tantia"/>
                <a:cs typeface="Constantia"/>
              </a:rPr>
              <a:t>Continue </a:t>
            </a:r>
            <a:r>
              <a:rPr sz="2400" spc="-20" dirty="0">
                <a:solidFill>
                  <a:srgbClr val="FF0000"/>
                </a:solidFill>
                <a:latin typeface="Constantia"/>
                <a:cs typeface="Constantia"/>
              </a:rPr>
              <a:t>to </a:t>
            </a:r>
            <a:r>
              <a:rPr sz="2400" spc="-15" dirty="0">
                <a:solidFill>
                  <a:srgbClr val="FF0000"/>
                </a:solidFill>
                <a:latin typeface="Constantia"/>
                <a:cs typeface="Constantia"/>
              </a:rPr>
              <a:t>show </a:t>
            </a:r>
            <a:r>
              <a:rPr sz="2400" spc="-5" dirty="0">
                <a:solidFill>
                  <a:srgbClr val="FF0000"/>
                </a:solidFill>
                <a:latin typeface="Constantia"/>
                <a:cs typeface="Constantia"/>
              </a:rPr>
              <a:t>data</a:t>
            </a:r>
            <a:r>
              <a:rPr sz="2400" spc="-3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onstantia"/>
                <a:cs typeface="Constantia"/>
              </a:rPr>
              <a:t>stores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541" y="608227"/>
            <a:ext cx="3712764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alibri"/>
                <a:cs typeface="Calibri"/>
              </a:rPr>
              <a:t>Numb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10" dirty="0">
                <a:latin typeface="Calibri"/>
                <a:cs typeface="Calibri"/>
              </a:rPr>
              <a:t>ring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2740" y="2070122"/>
            <a:ext cx="7550784" cy="334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On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1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processes are numbered</a:t>
            </a:r>
            <a:r>
              <a:rPr sz="2400" spc="-18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1,2,3…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85115" marR="5080" indent="-273050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On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2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processes are numbered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x.1, x.2, x.3…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where </a:t>
            </a:r>
            <a:r>
              <a:rPr sz="2400" spc="57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x</a:t>
            </a:r>
            <a:r>
              <a:rPr sz="2400" spc="-5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is</a:t>
            </a:r>
            <a:r>
              <a:rPr sz="2400" spc="-7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7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number</a:t>
            </a:r>
            <a:r>
              <a:rPr sz="2400" spc="-13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of</a:t>
            </a:r>
            <a:r>
              <a:rPr sz="2400" spc="2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the</a:t>
            </a:r>
            <a:r>
              <a:rPr sz="2400" spc="-9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parent</a:t>
            </a:r>
            <a:r>
              <a:rPr sz="2400" spc="-6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level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1</a:t>
            </a:r>
            <a:r>
              <a:rPr sz="2400" spc="-3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20" dirty="0">
                <a:solidFill>
                  <a:srgbClr val="D2523B"/>
                </a:solidFill>
                <a:latin typeface="Constantia"/>
                <a:cs typeface="Constantia"/>
              </a:rPr>
              <a:t>process.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tabLst>
                <a:tab pos="1517015" algn="l"/>
                <a:tab pos="1868805" algn="l"/>
                <a:tab pos="2632710" algn="l"/>
                <a:tab pos="3042920" algn="l"/>
                <a:tab pos="4338320" algn="l"/>
                <a:tab pos="5505450" algn="l"/>
                <a:tab pos="6623050" algn="l"/>
                <a:tab pos="7267575" algn="l"/>
              </a:tabLst>
            </a:pPr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7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D2523B"/>
                </a:solidFill>
                <a:latin typeface="Constantia"/>
                <a:cs typeface="Constantia"/>
              </a:rPr>
              <a:t>N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um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b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er	is	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use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d	</a:t>
            </a:r>
            <a:r>
              <a:rPr sz="2400" spc="-35" dirty="0">
                <a:solidFill>
                  <a:srgbClr val="D2523B"/>
                </a:solidFill>
                <a:latin typeface="Constantia"/>
                <a:cs typeface="Constantia"/>
              </a:rPr>
              <a:t>t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	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unique</a:t>
            </a:r>
            <a:r>
              <a:rPr sz="2400" spc="-25" dirty="0">
                <a:solidFill>
                  <a:srgbClr val="D2523B"/>
                </a:solidFill>
                <a:latin typeface="Constantia"/>
                <a:cs typeface="Constantia"/>
              </a:rPr>
              <a:t>l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y	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id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e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nti</a:t>
            </a:r>
            <a:r>
              <a:rPr sz="2400" spc="80" dirty="0">
                <a:solidFill>
                  <a:srgbClr val="D2523B"/>
                </a:solidFill>
                <a:latin typeface="Constantia"/>
                <a:cs typeface="Constantia"/>
              </a:rPr>
              <a:t>f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y	p</a:t>
            </a:r>
            <a:r>
              <a:rPr sz="2400" spc="-35" dirty="0">
                <a:solidFill>
                  <a:srgbClr val="D2523B"/>
                </a:solidFill>
                <a:latin typeface="Constantia"/>
                <a:cs typeface="Constantia"/>
              </a:rPr>
              <a:t>r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</a:t>
            </a:r>
            <a:r>
              <a:rPr sz="2400" spc="-55" dirty="0">
                <a:solidFill>
                  <a:srgbClr val="D2523B"/>
                </a:solidFill>
                <a:latin typeface="Constantia"/>
                <a:cs typeface="Constantia"/>
              </a:rPr>
              <a:t>c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ess	</a:t>
            </a:r>
            <a:r>
              <a:rPr sz="2400" b="1" dirty="0">
                <a:solidFill>
                  <a:srgbClr val="D2523B"/>
                </a:solidFill>
                <a:latin typeface="Constantia"/>
                <a:cs typeface="Constantia"/>
              </a:rPr>
              <a:t>not	</a:t>
            </a:r>
            <a:r>
              <a:rPr sz="2400" spc="-25" dirty="0">
                <a:solidFill>
                  <a:srgbClr val="D2523B"/>
                </a:solidFill>
                <a:latin typeface="Constantia"/>
                <a:cs typeface="Constantia"/>
              </a:rPr>
              <a:t>to</a:t>
            </a:r>
            <a:endParaRPr sz="2400" dirty="0">
              <a:latin typeface="Constantia"/>
              <a:cs typeface="Constantia"/>
            </a:endParaRPr>
          </a:p>
          <a:p>
            <a:pPr marL="285115">
              <a:spcBef>
                <a:spcPts val="5"/>
              </a:spcBef>
            </a:pP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represent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any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order </a:t>
            </a:r>
            <a:r>
              <a:rPr sz="2400" dirty="0">
                <a:solidFill>
                  <a:srgbClr val="D2523B"/>
                </a:solidFill>
                <a:latin typeface="Constantia"/>
                <a:cs typeface="Constantia"/>
              </a:rPr>
              <a:t>of</a:t>
            </a:r>
            <a:r>
              <a:rPr sz="2400" spc="-315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processing</a:t>
            </a:r>
            <a:endParaRPr sz="2400" dirty="0">
              <a:latin typeface="Constantia"/>
              <a:cs typeface="Constantia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/>
            <a:r>
              <a:rPr spc="20" dirty="0">
                <a:solidFill>
                  <a:srgbClr val="92A199"/>
                </a:solidFill>
                <a:latin typeface="Wingdings 2"/>
                <a:cs typeface="Wingdings 2"/>
              </a:rPr>
              <a:t></a:t>
            </a:r>
            <a:r>
              <a:rPr spc="20" dirty="0">
                <a:solidFill>
                  <a:srgbClr val="92A1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D2523B"/>
                </a:solidFill>
                <a:latin typeface="Constantia"/>
                <a:cs typeface="Constantia"/>
              </a:rPr>
              <a:t>Data </a:t>
            </a:r>
            <a:r>
              <a:rPr sz="2400" spc="-15" dirty="0">
                <a:solidFill>
                  <a:srgbClr val="D2523B"/>
                </a:solidFill>
                <a:latin typeface="Constantia"/>
                <a:cs typeface="Constantia"/>
              </a:rPr>
              <a:t>store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numbers usually D1, D2,</a:t>
            </a:r>
            <a:r>
              <a:rPr sz="2400" spc="-260" dirty="0">
                <a:solidFill>
                  <a:srgbClr val="D2523B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Constantia"/>
                <a:cs typeface="Constantia"/>
              </a:rPr>
              <a:t>D3...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1034058"/>
            <a:ext cx="5905993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latin typeface="Calibri"/>
                <a:cs typeface="Calibri"/>
              </a:rPr>
              <a:t>Rules of </a:t>
            </a:r>
            <a:r>
              <a:rPr sz="5000" b="1" spc="-25" dirty="0">
                <a:latin typeface="Calibri"/>
                <a:cs typeface="Calibri"/>
              </a:rPr>
              <a:t>Data</a:t>
            </a:r>
            <a:r>
              <a:rPr sz="5000" b="1" spc="-110" dirty="0">
                <a:latin typeface="Calibri"/>
                <a:cs typeface="Calibri"/>
              </a:rPr>
              <a:t> </a:t>
            </a:r>
            <a:r>
              <a:rPr sz="5000" b="1" spc="-10" dirty="0">
                <a:latin typeface="Calibri"/>
                <a:cs typeface="Calibri"/>
              </a:rPr>
              <a:t>Flow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4972" y="3281298"/>
            <a:ext cx="358394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57810" indent="-245745">
              <a:spcBef>
                <a:spcPts val="675"/>
              </a:spcBef>
              <a:buClr>
                <a:srgbClr val="92A199"/>
              </a:buClr>
              <a:buSzPct val="85416"/>
              <a:buFont typeface="Wingdings"/>
              <a:buChar char=""/>
              <a:tabLst>
                <a:tab pos="258445" algn="l"/>
              </a:tabLst>
            </a:pPr>
            <a:r>
              <a:rPr sz="2400" spc="-10" dirty="0">
                <a:solidFill>
                  <a:srgbClr val="001F5F"/>
                </a:solidFill>
                <a:latin typeface="Constantia"/>
                <a:cs typeface="Constantia"/>
              </a:rPr>
              <a:t>External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entity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400" spc="-29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endParaRPr sz="2400">
              <a:latin typeface="Constantia"/>
              <a:cs typeface="Constantia"/>
            </a:endParaRPr>
          </a:p>
          <a:p>
            <a:pPr marL="257810" indent="-245745">
              <a:spcBef>
                <a:spcPts val="575"/>
              </a:spcBef>
              <a:buClr>
                <a:srgbClr val="92A199"/>
              </a:buClr>
              <a:buSzPct val="85416"/>
              <a:buFont typeface="Wingdings"/>
              <a:buChar char=""/>
              <a:tabLst>
                <a:tab pos="258445" algn="l"/>
              </a:tabLst>
            </a:pP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Process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external</a:t>
            </a:r>
            <a:r>
              <a:rPr sz="2400" spc="-26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1F5F"/>
                </a:solidFill>
                <a:latin typeface="Constantia"/>
                <a:cs typeface="Constantia"/>
              </a:rPr>
              <a:t>entity</a:t>
            </a:r>
            <a:endParaRPr sz="2400">
              <a:latin typeface="Constantia"/>
              <a:cs typeface="Constantia"/>
            </a:endParaRPr>
          </a:p>
          <a:p>
            <a:pPr marL="257810" indent="-245745">
              <a:spcBef>
                <a:spcPts val="575"/>
              </a:spcBef>
              <a:buClr>
                <a:srgbClr val="92A199"/>
              </a:buClr>
              <a:buSzPct val="85416"/>
              <a:buFont typeface="Wingdings"/>
              <a:buChar char=""/>
              <a:tabLst>
                <a:tab pos="258445" algn="l"/>
              </a:tabLst>
            </a:pP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Process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to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store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and</a:t>
            </a:r>
            <a:r>
              <a:rPr sz="2400" spc="-270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onstantia"/>
                <a:cs typeface="Constantia"/>
              </a:rPr>
              <a:t>back</a:t>
            </a:r>
            <a:endParaRPr sz="2400">
              <a:latin typeface="Constantia"/>
              <a:cs typeface="Constantia"/>
            </a:endParaRPr>
          </a:p>
          <a:p>
            <a:pPr marL="257810" indent="-245745">
              <a:spcBef>
                <a:spcPts val="580"/>
              </a:spcBef>
              <a:buClr>
                <a:srgbClr val="92A199"/>
              </a:buClr>
              <a:buSzPct val="85416"/>
              <a:buFont typeface="Wingdings"/>
              <a:buChar char=""/>
              <a:tabLst>
                <a:tab pos="258445" algn="l"/>
              </a:tabLst>
            </a:pP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Process </a:t>
            </a:r>
            <a:r>
              <a:rPr sz="2400" spc="-20" dirty="0">
                <a:solidFill>
                  <a:srgbClr val="001F5F"/>
                </a:solidFill>
                <a:latin typeface="Constantia"/>
                <a:cs typeface="Constantia"/>
              </a:rPr>
              <a:t>to</a:t>
            </a:r>
            <a:r>
              <a:rPr sz="2400" spc="-13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onstantia"/>
                <a:cs typeface="Constantia"/>
              </a:rPr>
              <a:t>process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40" y="2412237"/>
            <a:ext cx="8172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spcBef>
                <a:spcPts val="9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  <a:tab pos="4432300" algn="l"/>
              </a:tabLst>
            </a:pPr>
            <a:r>
              <a:rPr sz="2800" spc="-15" dirty="0">
                <a:solidFill>
                  <a:srgbClr val="007434"/>
                </a:solidFill>
                <a:latin typeface="Constantia"/>
                <a:cs typeface="Constantia"/>
              </a:rPr>
              <a:t>Data </a:t>
            </a:r>
            <a:r>
              <a:rPr sz="2800" spc="-5" dirty="0">
                <a:solidFill>
                  <a:srgbClr val="007434"/>
                </a:solidFill>
                <a:latin typeface="Constantia"/>
                <a:cs typeface="Constantia"/>
              </a:rPr>
              <a:t>can</a:t>
            </a:r>
            <a:r>
              <a:rPr sz="2800" spc="-165" dirty="0">
                <a:solidFill>
                  <a:srgbClr val="007434"/>
                </a:solidFill>
                <a:latin typeface="Constantia"/>
                <a:cs typeface="Constantia"/>
              </a:rPr>
              <a:t> </a:t>
            </a:r>
            <a:r>
              <a:rPr sz="2800" spc="30" dirty="0">
                <a:solidFill>
                  <a:srgbClr val="007434"/>
                </a:solidFill>
                <a:latin typeface="Constantia"/>
                <a:cs typeface="Constantia"/>
              </a:rPr>
              <a:t>flow</a:t>
            </a:r>
            <a:r>
              <a:rPr sz="2800" spc="-50" dirty="0">
                <a:solidFill>
                  <a:srgbClr val="0074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007434"/>
                </a:solidFill>
                <a:latin typeface="Constantia"/>
                <a:cs typeface="Constantia"/>
              </a:rPr>
              <a:t>from	</a:t>
            </a:r>
            <a:r>
              <a:rPr sz="2650" spc="5" dirty="0">
                <a:solidFill>
                  <a:srgbClr val="715F55"/>
                </a:solidFill>
                <a:latin typeface="Wingdings 2"/>
                <a:cs typeface="Wingdings 2"/>
              </a:rPr>
              <a:t></a:t>
            </a:r>
            <a:r>
              <a:rPr sz="2650" spc="5" dirty="0">
                <a:solidFill>
                  <a:srgbClr val="715F5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onstantia"/>
                <a:cs typeface="Constantia"/>
              </a:rPr>
              <a:t>Data </a:t>
            </a:r>
            <a:r>
              <a:rPr sz="2800" spc="-5" dirty="0">
                <a:solidFill>
                  <a:srgbClr val="FF0000"/>
                </a:solidFill>
                <a:latin typeface="Constantia"/>
                <a:cs typeface="Constantia"/>
              </a:rPr>
              <a:t>cannot </a:t>
            </a:r>
            <a:r>
              <a:rPr sz="2800" spc="30" dirty="0">
                <a:solidFill>
                  <a:srgbClr val="FF0000"/>
                </a:solidFill>
                <a:latin typeface="Constantia"/>
                <a:cs typeface="Constantia"/>
              </a:rPr>
              <a:t>flow</a:t>
            </a:r>
            <a:r>
              <a:rPr sz="2800" spc="-2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onstantia"/>
                <a:cs typeface="Constantia"/>
              </a:rPr>
              <a:t>from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176503" y="3281298"/>
            <a:ext cx="978408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3400" marR="5080" indent="-247015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4344670" algn="l"/>
              </a:tabLst>
            </a:pPr>
            <a:r>
              <a:rPr spc="-5" dirty="0"/>
              <a:t>External </a:t>
            </a:r>
            <a:r>
              <a:rPr dirty="0"/>
              <a:t>entity </a:t>
            </a:r>
            <a:r>
              <a:rPr spc="-20" dirty="0"/>
              <a:t>to</a:t>
            </a:r>
            <a:r>
              <a:rPr spc="-330" dirty="0"/>
              <a:t> </a:t>
            </a:r>
            <a:r>
              <a:rPr spc="-10" dirty="0"/>
              <a:t>external  </a:t>
            </a:r>
            <a:r>
              <a:rPr dirty="0"/>
              <a:t>entity</a:t>
            </a:r>
          </a:p>
          <a:p>
            <a:pPr marL="4343400" indent="-247015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4344670" algn="l"/>
              </a:tabLst>
            </a:pPr>
            <a:r>
              <a:rPr spc="-5" dirty="0"/>
              <a:t>External </a:t>
            </a:r>
            <a:r>
              <a:rPr dirty="0"/>
              <a:t>entity </a:t>
            </a:r>
            <a:r>
              <a:rPr spc="-20" dirty="0"/>
              <a:t>to</a:t>
            </a:r>
            <a:r>
              <a:rPr spc="-345" dirty="0"/>
              <a:t> </a:t>
            </a:r>
            <a:r>
              <a:rPr spc="-15" dirty="0"/>
              <a:t>store</a:t>
            </a:r>
          </a:p>
          <a:p>
            <a:pPr marL="4343400" indent="-247015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4344670" algn="l"/>
              </a:tabLst>
            </a:pPr>
            <a:r>
              <a:rPr spc="-15" dirty="0"/>
              <a:t>Store </a:t>
            </a:r>
            <a:r>
              <a:rPr spc="-20" dirty="0"/>
              <a:t>to </a:t>
            </a:r>
            <a:r>
              <a:rPr spc="-5" dirty="0"/>
              <a:t>external</a:t>
            </a:r>
            <a:r>
              <a:rPr spc="-310" dirty="0"/>
              <a:t> </a:t>
            </a:r>
            <a:r>
              <a:rPr dirty="0"/>
              <a:t>entity</a:t>
            </a:r>
          </a:p>
          <a:p>
            <a:pPr marL="4343400" indent="-247015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Font typeface="Wingdings 2"/>
              <a:buChar char=""/>
              <a:tabLst>
                <a:tab pos="4344670" algn="l"/>
              </a:tabLst>
            </a:pPr>
            <a:r>
              <a:rPr spc="-15" dirty="0"/>
              <a:t>Store </a:t>
            </a:r>
            <a:r>
              <a:rPr spc="-20" dirty="0"/>
              <a:t>to</a:t>
            </a:r>
            <a:r>
              <a:rPr spc="-180" dirty="0"/>
              <a:t> </a:t>
            </a:r>
            <a:r>
              <a:rPr spc="-15" dirty="0"/>
              <a:t>store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8659" y="1387857"/>
            <a:ext cx="8001000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2341" y="444663"/>
            <a:ext cx="7411053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/>
              <a:t>Common </a:t>
            </a:r>
            <a:r>
              <a:rPr sz="5000" spc="-35" dirty="0"/>
              <a:t>errors </a:t>
            </a:r>
            <a:r>
              <a:rPr sz="5000" dirty="0"/>
              <a:t>in</a:t>
            </a:r>
            <a:r>
              <a:rPr sz="5000" spc="-40" dirty="0"/>
              <a:t> </a:t>
            </a:r>
            <a:r>
              <a:rPr sz="5000" spc="-5" dirty="0"/>
              <a:t>DFD</a:t>
            </a:r>
            <a:endParaRPr sz="5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22016D0-0B4B-4800-A94E-2DFE6097A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8850" y="444247"/>
            <a:ext cx="7772400" cy="1143000"/>
          </a:xfrm>
        </p:spPr>
        <p:txBody>
          <a:bodyPr/>
          <a:lstStyle/>
          <a:p>
            <a:r>
              <a:rPr lang="en-US" altLang="en-US" dirty="0"/>
              <a:t>DFD: Common Mistakes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D304BA0-A7AC-4CAD-B691-E5BD099C0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019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PK"/>
          </a:p>
        </p:txBody>
      </p:sp>
      <p:grpSp>
        <p:nvGrpSpPr>
          <p:cNvPr id="19460" name="Group 6">
            <a:extLst>
              <a:ext uri="{FF2B5EF4-FFF2-40B4-BE49-F238E27FC236}">
                <a16:creationId xmlns:a16="http://schemas.microsoft.com/office/drawing/2014/main" id="{16461009-A82A-47B5-9785-D8D25C25686A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352800"/>
            <a:ext cx="1670050" cy="533400"/>
            <a:chOff x="192" y="2064"/>
            <a:chExt cx="1052" cy="336"/>
          </a:xfrm>
        </p:grpSpPr>
        <p:sp>
          <p:nvSpPr>
            <p:cNvPr id="19478" name="Line 7">
              <a:extLst>
                <a:ext uri="{FF2B5EF4-FFF2-40B4-BE49-F238E27FC236}">
                  <a16:creationId xmlns:a16="http://schemas.microsoft.com/office/drawing/2014/main" id="{55DE274C-F667-4761-BB8E-C73A5B9C3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" y="2064"/>
              <a:ext cx="10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19479" name="Line 8">
              <a:extLst>
                <a:ext uri="{FF2B5EF4-FFF2-40B4-BE49-F238E27FC236}">
                  <a16:creationId xmlns:a16="http://schemas.microsoft.com/office/drawing/2014/main" id="{8214E2A7-4463-4C20-8D4B-B31426783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" y="2400"/>
              <a:ext cx="10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  <p:sp>
          <p:nvSpPr>
            <p:cNvPr id="19480" name="Line 9">
              <a:extLst>
                <a:ext uri="{FF2B5EF4-FFF2-40B4-BE49-F238E27FC236}">
                  <a16:creationId xmlns:a16="http://schemas.microsoft.com/office/drawing/2014/main" id="{6CD2346D-C822-49E2-8938-973F3869A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2069"/>
              <a:ext cx="0" cy="3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sp>
        <p:nvSpPr>
          <p:cNvPr id="19461" name="Line 10">
            <a:extLst>
              <a:ext uri="{FF2B5EF4-FFF2-40B4-BE49-F238E27FC236}">
                <a16:creationId xmlns:a16="http://schemas.microsoft.com/office/drawing/2014/main" id="{0B75C1A1-82A5-42D2-933B-0AA902B7D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5347" y="2515760"/>
            <a:ext cx="1470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9462" name="Line 11">
            <a:extLst>
              <a:ext uri="{FF2B5EF4-FFF2-40B4-BE49-F238E27FC236}">
                <a16:creationId xmlns:a16="http://schemas.microsoft.com/office/drawing/2014/main" id="{ADDB4066-AA92-4BB3-8B76-6BEF77095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5347" y="2134760"/>
            <a:ext cx="1470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9463" name="Line 12">
            <a:extLst>
              <a:ext uri="{FF2B5EF4-FFF2-40B4-BE49-F238E27FC236}">
                <a16:creationId xmlns:a16="http://schemas.microsoft.com/office/drawing/2014/main" id="{E8CB0264-95C6-4D77-8CC0-0B1D1DF20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2639" y="3505200"/>
            <a:ext cx="1470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grpSp>
        <p:nvGrpSpPr>
          <p:cNvPr id="19464" name="Group 13">
            <a:extLst>
              <a:ext uri="{FF2B5EF4-FFF2-40B4-BE49-F238E27FC236}">
                <a16:creationId xmlns:a16="http://schemas.microsoft.com/office/drawing/2014/main" id="{2E7BDCCE-65E0-41A2-BAA7-0E1BC1290D2E}"/>
              </a:ext>
            </a:extLst>
          </p:cNvPr>
          <p:cNvGrpSpPr>
            <a:grpSpLocks/>
          </p:cNvGrpSpPr>
          <p:nvPr/>
        </p:nvGrpSpPr>
        <p:grpSpPr bwMode="auto">
          <a:xfrm>
            <a:off x="2617787" y="1689104"/>
            <a:ext cx="1073149" cy="1193794"/>
            <a:chOff x="1104" y="864"/>
            <a:chExt cx="768" cy="864"/>
          </a:xfrm>
        </p:grpSpPr>
        <p:sp>
          <p:nvSpPr>
            <p:cNvPr id="19476" name="AutoShape 14">
              <a:extLst>
                <a:ext uri="{FF2B5EF4-FFF2-40B4-BE49-F238E27FC236}">
                  <a16:creationId xmlns:a16="http://schemas.microsoft.com/office/drawing/2014/main" id="{00BB4379-9827-450C-84DC-7BB07A16E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864"/>
              <a:ext cx="768" cy="864"/>
            </a:xfrm>
            <a:prstGeom prst="roundRect">
              <a:avLst>
                <a:gd name="adj" fmla="val 16648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PK"/>
            </a:p>
          </p:txBody>
        </p:sp>
        <p:sp>
          <p:nvSpPr>
            <p:cNvPr id="19477" name="Line 15">
              <a:extLst>
                <a:ext uri="{FF2B5EF4-FFF2-40B4-BE49-F238E27FC236}">
                  <a16:creationId xmlns:a16="http://schemas.microsoft.com/office/drawing/2014/main" id="{D1F7703E-E027-4D69-ABFF-2BC142B8E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" y="1056"/>
              <a:ext cx="7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sp>
        <p:nvSpPr>
          <p:cNvPr id="19465" name="Line 23">
            <a:extLst>
              <a:ext uri="{FF2B5EF4-FFF2-40B4-BE49-F238E27FC236}">
                <a16:creationId xmlns:a16="http://schemas.microsoft.com/office/drawing/2014/main" id="{4E86AD10-8C90-4D24-8FCC-041BE15E0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5638" y="3810000"/>
            <a:ext cx="16494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9466" name="Line 24">
            <a:extLst>
              <a:ext uri="{FF2B5EF4-FFF2-40B4-BE49-F238E27FC236}">
                <a16:creationId xmlns:a16="http://schemas.microsoft.com/office/drawing/2014/main" id="{AD316889-3152-4182-9573-9D8EFE6F7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1" y="5410200"/>
            <a:ext cx="1470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9467" name="Line 25">
            <a:extLst>
              <a:ext uri="{FF2B5EF4-FFF2-40B4-BE49-F238E27FC236}">
                <a16:creationId xmlns:a16="http://schemas.microsoft.com/office/drawing/2014/main" id="{6360E738-6133-45DA-B5CE-C241BED2E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3352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9468" name="Rectangle 26">
            <a:extLst>
              <a:ext uri="{FF2B5EF4-FFF2-40B4-BE49-F238E27FC236}">
                <a16:creationId xmlns:a16="http://schemas.microsoft.com/office/drawing/2014/main" id="{E54C4540-FD30-488B-86E3-CB3D3C6F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048000"/>
            <a:ext cx="1295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PK"/>
          </a:p>
        </p:txBody>
      </p:sp>
      <p:grpSp>
        <p:nvGrpSpPr>
          <p:cNvPr id="19469" name="Group 27">
            <a:extLst>
              <a:ext uri="{FF2B5EF4-FFF2-40B4-BE49-F238E27FC236}">
                <a16:creationId xmlns:a16="http://schemas.microsoft.com/office/drawing/2014/main" id="{6AB70188-E8DF-4B37-B608-DE87548C4D1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724400"/>
            <a:ext cx="1219200" cy="1371600"/>
            <a:chOff x="2208" y="2880"/>
            <a:chExt cx="768" cy="864"/>
          </a:xfrm>
        </p:grpSpPr>
        <p:sp>
          <p:nvSpPr>
            <p:cNvPr id="19474" name="AutoShape 28">
              <a:extLst>
                <a:ext uri="{FF2B5EF4-FFF2-40B4-BE49-F238E27FC236}">
                  <a16:creationId xmlns:a16="http://schemas.microsoft.com/office/drawing/2014/main" id="{F481B7C9-E81E-4CD3-B70C-94E9B467F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768" cy="864"/>
            </a:xfrm>
            <a:prstGeom prst="roundRect">
              <a:avLst>
                <a:gd name="adj" fmla="val 16648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PK"/>
            </a:p>
          </p:txBody>
        </p:sp>
        <p:sp>
          <p:nvSpPr>
            <p:cNvPr id="19475" name="Line 29">
              <a:extLst>
                <a:ext uri="{FF2B5EF4-FFF2-40B4-BE49-F238E27FC236}">
                  <a16:creationId xmlns:a16="http://schemas.microsoft.com/office/drawing/2014/main" id="{5D3AEB91-33F3-42F9-A356-54F69CB3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3" y="3072"/>
              <a:ext cx="7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grpSp>
        <p:nvGrpSpPr>
          <p:cNvPr id="19470" name="Group 30">
            <a:extLst>
              <a:ext uri="{FF2B5EF4-FFF2-40B4-BE49-F238E27FC236}">
                <a16:creationId xmlns:a16="http://schemas.microsoft.com/office/drawing/2014/main" id="{15E21FC5-82BE-4B71-A82F-77B7B4D3A10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724400"/>
            <a:ext cx="1219200" cy="1371600"/>
            <a:chOff x="2208" y="2880"/>
            <a:chExt cx="768" cy="864"/>
          </a:xfrm>
        </p:grpSpPr>
        <p:sp>
          <p:nvSpPr>
            <p:cNvPr id="19472" name="AutoShape 31">
              <a:extLst>
                <a:ext uri="{FF2B5EF4-FFF2-40B4-BE49-F238E27FC236}">
                  <a16:creationId xmlns:a16="http://schemas.microsoft.com/office/drawing/2014/main" id="{5B228976-55B3-4A1B-92A6-7A3E1C5FC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768" cy="864"/>
            </a:xfrm>
            <a:prstGeom prst="roundRect">
              <a:avLst>
                <a:gd name="adj" fmla="val 16648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PK"/>
            </a:p>
          </p:txBody>
        </p:sp>
        <p:sp>
          <p:nvSpPr>
            <p:cNvPr id="19473" name="Line 32">
              <a:extLst>
                <a:ext uri="{FF2B5EF4-FFF2-40B4-BE49-F238E27FC236}">
                  <a16:creationId xmlns:a16="http://schemas.microsoft.com/office/drawing/2014/main" id="{2CF42766-2712-4F53-8CF3-52FEA82F7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3" y="3072"/>
              <a:ext cx="7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PK"/>
            </a:p>
          </p:txBody>
        </p:sp>
      </p:grpSp>
      <p:sp>
        <p:nvSpPr>
          <p:cNvPr id="19471" name="Rectangle 36">
            <a:extLst>
              <a:ext uri="{FF2B5EF4-FFF2-40B4-BE49-F238E27FC236}">
                <a16:creationId xmlns:a16="http://schemas.microsoft.com/office/drawing/2014/main" id="{2CC307D1-F2ED-4737-BD6D-4B5850E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6" y="1834319"/>
            <a:ext cx="403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Process has no data flowing into it, but has data flowing out.</a:t>
            </a:r>
          </a:p>
          <a:p>
            <a:pPr marL="0" indent="0">
              <a:spcBef>
                <a:spcPct val="20000"/>
              </a:spcBef>
            </a:pPr>
            <a:endParaRPr lang="en-US" altLang="en-US" sz="2000" dirty="0"/>
          </a:p>
          <a:p>
            <a:pPr>
              <a:spcBef>
                <a:spcPct val="20000"/>
              </a:spcBef>
            </a:pPr>
            <a:endParaRPr lang="en-US" altLang="en-US" sz="1100" dirty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Data store is hooked to external entity. This means external entity can read and write to your data file without auditing!!</a:t>
            </a:r>
          </a:p>
          <a:p>
            <a:pPr>
              <a:spcBef>
                <a:spcPct val="20000"/>
              </a:spcBef>
            </a:pPr>
            <a:endParaRPr lang="en-US" altLang="en-US" sz="1100" dirty="0"/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000" dirty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 data flow goes in two directions at once. Two or more arrows should be used to show the flow to and from each process.</a:t>
            </a:r>
          </a:p>
        </p:txBody>
      </p:sp>
    </p:spTree>
    <p:extLst>
      <p:ext uri="{BB962C8B-B14F-4D97-AF65-F5344CB8AC3E}">
        <p14:creationId xmlns:p14="http://schemas.microsoft.com/office/powerpoint/2010/main" val="1337605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806537"/>
            <a:ext cx="8711338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Good </a:t>
            </a:r>
            <a:r>
              <a:rPr sz="5000" spc="-5" dirty="0"/>
              <a:t>Style </a:t>
            </a:r>
            <a:r>
              <a:rPr sz="5000" dirty="0"/>
              <a:t>in </a:t>
            </a:r>
            <a:r>
              <a:rPr sz="5000" spc="-25" dirty="0"/>
              <a:t>Drawing</a:t>
            </a:r>
            <a:r>
              <a:rPr sz="5000" spc="-85" dirty="0"/>
              <a:t> </a:t>
            </a:r>
            <a:r>
              <a:rPr sz="5000" spc="-5" dirty="0"/>
              <a:t>DFD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2145919"/>
            <a:ext cx="7771765" cy="351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14300" indent="-274320">
              <a:spcBef>
                <a:spcPts val="10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sz="26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meaningful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names</a:t>
            </a:r>
            <a:r>
              <a:rPr sz="2600" spc="-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for</a:t>
            </a:r>
            <a:r>
              <a:rPr sz="2600" spc="-1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6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20" dirty="0">
                <a:solidFill>
                  <a:srgbClr val="292934"/>
                </a:solidFill>
                <a:latin typeface="Constantia"/>
                <a:cs typeface="Constantia"/>
              </a:rPr>
              <a:t>flows,</a:t>
            </a:r>
            <a:r>
              <a:rPr sz="26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processes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and 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stores.</a:t>
            </a:r>
            <a:endParaRPr sz="2600">
              <a:latin typeface="Constantia"/>
              <a:cs typeface="Constantia"/>
            </a:endParaRPr>
          </a:p>
          <a:p>
            <a:pPr marL="286385" marR="534035" indent="-274320">
              <a:spcBef>
                <a:spcPts val="620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sz="26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top</a:t>
            </a:r>
            <a:r>
              <a:rPr sz="2600" spc="-1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down</a:t>
            </a:r>
            <a:r>
              <a:rPr sz="26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development</a:t>
            </a:r>
            <a:r>
              <a:rPr sz="2600" spc="-1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starting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from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context 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diagram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successively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levelling</a:t>
            </a:r>
            <a:r>
              <a:rPr sz="2600" spc="-2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Only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previously</a:t>
            </a:r>
            <a:r>
              <a:rPr sz="2600" spc="-1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stored</a:t>
            </a:r>
            <a:r>
              <a:rPr sz="26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6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be</a:t>
            </a:r>
            <a:r>
              <a:rPr sz="26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read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sz="26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process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6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only</a:t>
            </a:r>
            <a:r>
              <a:rPr sz="26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transfer</a:t>
            </a:r>
            <a:r>
              <a:rPr sz="26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input</a:t>
            </a:r>
            <a:r>
              <a:rPr sz="26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output.</a:t>
            </a:r>
            <a:r>
              <a:rPr sz="26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30" dirty="0">
                <a:solidFill>
                  <a:srgbClr val="292934"/>
                </a:solidFill>
                <a:latin typeface="Constantia"/>
                <a:cs typeface="Constantia"/>
              </a:rPr>
              <a:t>It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cannot 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create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new</a:t>
            </a:r>
            <a:r>
              <a:rPr sz="2600" spc="-1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spcBef>
                <a:spcPts val="630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stores</a:t>
            </a:r>
            <a:r>
              <a:rPr sz="26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cannot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create</a:t>
            </a:r>
            <a:r>
              <a:rPr sz="2600" spc="-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new</a:t>
            </a:r>
            <a:r>
              <a:rPr sz="26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816" y="795187"/>
            <a:ext cx="5337505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0" dirty="0"/>
              <a:t>Creating</a:t>
            </a:r>
            <a:r>
              <a:rPr sz="5000" spc="-75" dirty="0"/>
              <a:t> </a:t>
            </a:r>
            <a:r>
              <a:rPr sz="5000" dirty="0"/>
              <a:t>DFDs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2074291"/>
            <a:ext cx="7112634" cy="28790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320">
              <a:spcBef>
                <a:spcPts val="67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Create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preliminary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Context</a:t>
            </a:r>
            <a:r>
              <a:rPr sz="2400" spc="-3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Diagram.</a:t>
            </a:r>
            <a:endParaRPr sz="2400">
              <a:latin typeface="Constantia"/>
              <a:cs typeface="Constantia"/>
            </a:endParaRPr>
          </a:p>
          <a:p>
            <a:pPr marL="286385" marR="5080" indent="-274320">
              <a:spcBef>
                <a:spcPts val="57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Identify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sz="2400" spc="-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Cases,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i.e.</a:t>
            </a:r>
            <a:r>
              <a:rPr sz="2400" spc="-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4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30" dirty="0">
                <a:solidFill>
                  <a:srgbClr val="292934"/>
                </a:solidFill>
                <a:latin typeface="Constantia"/>
                <a:cs typeface="Constantia"/>
              </a:rPr>
              <a:t>ways</a:t>
            </a:r>
            <a:r>
              <a:rPr sz="2400" spc="-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in</a:t>
            </a:r>
            <a:r>
              <a:rPr sz="24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which</a:t>
            </a:r>
            <a:r>
              <a:rPr sz="24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users</a:t>
            </a:r>
            <a:r>
              <a:rPr sz="24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most  </a:t>
            </a: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commonly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use the</a:t>
            </a:r>
            <a:r>
              <a:rPr sz="2400" spc="-25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system.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90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Create</a:t>
            </a:r>
            <a:r>
              <a:rPr sz="24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DFD</a:t>
            </a:r>
            <a:r>
              <a:rPr sz="2400" spc="-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fragments</a:t>
            </a:r>
            <a:r>
              <a:rPr sz="24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for</a:t>
            </a:r>
            <a:r>
              <a:rPr sz="2400" spc="-1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each</a:t>
            </a:r>
            <a:r>
              <a:rPr sz="24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sz="24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Constantia"/>
                <a:cs typeface="Constantia"/>
              </a:rPr>
              <a:t>case.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90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5" dirty="0">
                <a:solidFill>
                  <a:srgbClr val="292934"/>
                </a:solidFill>
                <a:latin typeface="Constantia"/>
                <a:cs typeface="Constantia"/>
              </a:rPr>
              <a:t>Create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a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Level </a:t>
            </a:r>
            <a:r>
              <a:rPr sz="2400" dirty="0">
                <a:solidFill>
                  <a:srgbClr val="292934"/>
                </a:solidFill>
                <a:latin typeface="Calibri"/>
                <a:cs typeface="Calibri"/>
              </a:rPr>
              <a:t>0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diagram from</a:t>
            </a:r>
            <a:r>
              <a:rPr sz="2400" spc="-26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fragments.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85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Decompose </a:t>
            </a:r>
            <a:r>
              <a:rPr sz="2400" spc="-20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Level</a:t>
            </a:r>
            <a:r>
              <a:rPr sz="2400" spc="-11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1,2,…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spcBef>
                <a:spcPts val="290"/>
              </a:spcBef>
              <a:buClr>
                <a:srgbClr val="715F55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30" dirty="0">
                <a:solidFill>
                  <a:srgbClr val="292934"/>
                </a:solidFill>
                <a:latin typeface="Constantia"/>
                <a:cs typeface="Constantia"/>
              </a:rPr>
              <a:t>Validate </a:t>
            </a:r>
            <a:r>
              <a:rPr sz="2400" dirty="0">
                <a:solidFill>
                  <a:srgbClr val="292934"/>
                </a:solidFill>
                <a:latin typeface="Constantia"/>
                <a:cs typeface="Constantia"/>
              </a:rPr>
              <a:t>DFDs with</a:t>
            </a:r>
            <a:r>
              <a:rPr sz="2400" spc="-2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Constantia"/>
                <a:cs typeface="Constantia"/>
              </a:rPr>
              <a:t>users.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5427" y="5021745"/>
            <a:ext cx="3576954" cy="1282700"/>
          </a:xfrm>
          <a:custGeom>
            <a:avLst/>
            <a:gdLst/>
            <a:ahLst/>
            <a:cxnLst/>
            <a:rect l="l" t="t" r="r" b="b"/>
            <a:pathLst>
              <a:path w="3576954" h="1282700">
                <a:moveTo>
                  <a:pt x="1134360" y="0"/>
                </a:moveTo>
                <a:lnTo>
                  <a:pt x="0" y="737807"/>
                </a:lnTo>
                <a:lnTo>
                  <a:pt x="2428946" y="1282448"/>
                </a:lnTo>
                <a:lnTo>
                  <a:pt x="3576555" y="425194"/>
                </a:lnTo>
                <a:lnTo>
                  <a:pt x="1134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447" y="5519198"/>
            <a:ext cx="2260600" cy="553085"/>
          </a:xfrm>
          <a:custGeom>
            <a:avLst/>
            <a:gdLst/>
            <a:ahLst/>
            <a:cxnLst/>
            <a:rect l="l" t="t" r="r" b="b"/>
            <a:pathLst>
              <a:path w="2260600" h="553085">
                <a:moveTo>
                  <a:pt x="1190174" y="0"/>
                </a:moveTo>
                <a:lnTo>
                  <a:pt x="167595" y="0"/>
                </a:lnTo>
                <a:lnTo>
                  <a:pt x="0" y="168111"/>
                </a:lnTo>
                <a:lnTo>
                  <a:pt x="265968" y="191734"/>
                </a:lnTo>
                <a:lnTo>
                  <a:pt x="552579" y="336222"/>
                </a:lnTo>
                <a:lnTo>
                  <a:pt x="1140405" y="440427"/>
                </a:lnTo>
                <a:lnTo>
                  <a:pt x="1567932" y="552968"/>
                </a:lnTo>
                <a:lnTo>
                  <a:pt x="1644393" y="504334"/>
                </a:lnTo>
                <a:lnTo>
                  <a:pt x="1707566" y="472387"/>
                </a:lnTo>
                <a:lnTo>
                  <a:pt x="2094669" y="472387"/>
                </a:lnTo>
                <a:lnTo>
                  <a:pt x="2148380" y="448763"/>
                </a:lnTo>
                <a:lnTo>
                  <a:pt x="2260157" y="408466"/>
                </a:lnTo>
                <a:lnTo>
                  <a:pt x="1190174" y="0"/>
                </a:lnTo>
                <a:close/>
              </a:path>
              <a:path w="2260600" h="553085">
                <a:moveTo>
                  <a:pt x="2094669" y="472387"/>
                </a:moveTo>
                <a:lnTo>
                  <a:pt x="1707566" y="472387"/>
                </a:lnTo>
                <a:lnTo>
                  <a:pt x="2022034" y="504334"/>
                </a:lnTo>
                <a:lnTo>
                  <a:pt x="2094669" y="472387"/>
                </a:lnTo>
                <a:close/>
              </a:path>
            </a:pathLst>
          </a:custGeom>
          <a:solidFill>
            <a:srgbClr val="E4E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4606" y="5230195"/>
            <a:ext cx="1099185" cy="344805"/>
          </a:xfrm>
          <a:custGeom>
            <a:avLst/>
            <a:gdLst/>
            <a:ahLst/>
            <a:cxnLst/>
            <a:rect l="l" t="t" r="r" b="b"/>
            <a:pathLst>
              <a:path w="1099184" h="344804">
                <a:moveTo>
                  <a:pt x="0" y="0"/>
                </a:moveTo>
                <a:lnTo>
                  <a:pt x="301180" y="225082"/>
                </a:lnTo>
                <a:lnTo>
                  <a:pt x="553756" y="312612"/>
                </a:lnTo>
                <a:lnTo>
                  <a:pt x="888971" y="344573"/>
                </a:lnTo>
                <a:lnTo>
                  <a:pt x="1099121" y="200071"/>
                </a:lnTo>
                <a:lnTo>
                  <a:pt x="0" y="0"/>
                </a:lnTo>
                <a:close/>
              </a:path>
            </a:pathLst>
          </a:custGeom>
          <a:solidFill>
            <a:srgbClr val="E4E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6302" y="5374697"/>
            <a:ext cx="1769745" cy="641985"/>
          </a:xfrm>
          <a:custGeom>
            <a:avLst/>
            <a:gdLst/>
            <a:ahLst/>
            <a:cxnLst/>
            <a:rect l="l" t="t" r="r" b="b"/>
            <a:pathLst>
              <a:path w="1769745" h="641985">
                <a:moveTo>
                  <a:pt x="1281213" y="297326"/>
                </a:moveTo>
                <a:lnTo>
                  <a:pt x="279337" y="297326"/>
                </a:lnTo>
                <a:lnTo>
                  <a:pt x="538010" y="433490"/>
                </a:lnTo>
                <a:lnTo>
                  <a:pt x="887782" y="521021"/>
                </a:lnTo>
                <a:lnTo>
                  <a:pt x="1196294" y="569642"/>
                </a:lnTo>
                <a:lnTo>
                  <a:pt x="1412388" y="641899"/>
                </a:lnTo>
                <a:lnTo>
                  <a:pt x="1616478" y="584928"/>
                </a:lnTo>
                <a:lnTo>
                  <a:pt x="1755759" y="584928"/>
                </a:lnTo>
                <a:lnTo>
                  <a:pt x="1281213" y="297326"/>
                </a:lnTo>
                <a:close/>
              </a:path>
              <a:path w="1769745" h="641985">
                <a:moveTo>
                  <a:pt x="1755759" y="584928"/>
                </a:moveTo>
                <a:lnTo>
                  <a:pt x="1616478" y="584928"/>
                </a:lnTo>
                <a:lnTo>
                  <a:pt x="1769515" y="593265"/>
                </a:lnTo>
                <a:lnTo>
                  <a:pt x="1755759" y="584928"/>
                </a:lnTo>
                <a:close/>
              </a:path>
              <a:path w="1769745" h="641985">
                <a:moveTo>
                  <a:pt x="790621" y="0"/>
                </a:moveTo>
                <a:lnTo>
                  <a:pt x="180964" y="127827"/>
                </a:lnTo>
                <a:lnTo>
                  <a:pt x="0" y="297326"/>
                </a:lnTo>
                <a:lnTo>
                  <a:pt x="41295" y="312612"/>
                </a:lnTo>
                <a:lnTo>
                  <a:pt x="279337" y="297326"/>
                </a:lnTo>
                <a:lnTo>
                  <a:pt x="1281213" y="297326"/>
                </a:lnTo>
                <a:lnTo>
                  <a:pt x="790621" y="0"/>
                </a:lnTo>
                <a:close/>
              </a:path>
            </a:pathLst>
          </a:custGeom>
          <a:solidFill>
            <a:srgbClr val="B8B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77779" y="5246869"/>
            <a:ext cx="847725" cy="272415"/>
          </a:xfrm>
          <a:custGeom>
            <a:avLst/>
            <a:gdLst/>
            <a:ahLst/>
            <a:cxnLst/>
            <a:rect l="l" t="t" r="r" b="b"/>
            <a:pathLst>
              <a:path w="847725" h="272414">
                <a:moveTo>
                  <a:pt x="0" y="0"/>
                </a:moveTo>
                <a:lnTo>
                  <a:pt x="293837" y="183397"/>
                </a:lnTo>
                <a:lnTo>
                  <a:pt x="630217" y="272329"/>
                </a:lnTo>
                <a:lnTo>
                  <a:pt x="847594" y="248705"/>
                </a:lnTo>
                <a:lnTo>
                  <a:pt x="518556" y="80580"/>
                </a:lnTo>
                <a:lnTo>
                  <a:pt x="0" y="0"/>
                </a:lnTo>
                <a:close/>
              </a:path>
            </a:pathLst>
          </a:custGeom>
          <a:solidFill>
            <a:srgbClr val="B8B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7653" y="4143721"/>
            <a:ext cx="1512570" cy="1127125"/>
          </a:xfrm>
          <a:custGeom>
            <a:avLst/>
            <a:gdLst/>
            <a:ahLst/>
            <a:cxnLst/>
            <a:rect l="l" t="t" r="r" b="b"/>
            <a:pathLst>
              <a:path w="1512570" h="1127125">
                <a:moveTo>
                  <a:pt x="510164" y="0"/>
                </a:moveTo>
                <a:lnTo>
                  <a:pt x="404448" y="52768"/>
                </a:lnTo>
                <a:lnTo>
                  <a:pt x="200476" y="173673"/>
                </a:lnTo>
                <a:lnTo>
                  <a:pt x="72963" y="263978"/>
                </a:lnTo>
                <a:lnTo>
                  <a:pt x="0" y="298659"/>
                </a:lnTo>
                <a:lnTo>
                  <a:pt x="38929" y="400116"/>
                </a:lnTo>
                <a:lnTo>
                  <a:pt x="115390" y="559917"/>
                </a:lnTo>
                <a:lnTo>
                  <a:pt x="212597" y="682183"/>
                </a:lnTo>
                <a:lnTo>
                  <a:pt x="334049" y="762696"/>
                </a:lnTo>
                <a:lnTo>
                  <a:pt x="457947" y="814104"/>
                </a:lnTo>
                <a:lnTo>
                  <a:pt x="677772" y="860073"/>
                </a:lnTo>
                <a:lnTo>
                  <a:pt x="829528" y="915588"/>
                </a:lnTo>
                <a:lnTo>
                  <a:pt x="963101" y="1126771"/>
                </a:lnTo>
                <a:lnTo>
                  <a:pt x="1512078" y="605750"/>
                </a:lnTo>
                <a:lnTo>
                  <a:pt x="1351698" y="573790"/>
                </a:lnTo>
                <a:lnTo>
                  <a:pt x="1054247" y="448804"/>
                </a:lnTo>
                <a:lnTo>
                  <a:pt x="637676" y="31960"/>
                </a:lnTo>
                <a:lnTo>
                  <a:pt x="510164" y="0"/>
                </a:lnTo>
                <a:close/>
              </a:path>
            </a:pathLst>
          </a:custGeom>
          <a:solidFill>
            <a:srgbClr val="A849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9241" y="4353434"/>
            <a:ext cx="123189" cy="97790"/>
          </a:xfrm>
          <a:custGeom>
            <a:avLst/>
            <a:gdLst/>
            <a:ahLst/>
            <a:cxnLst/>
            <a:rect l="l" t="t" r="r" b="b"/>
            <a:pathLst>
              <a:path w="123190" h="97789">
                <a:moveTo>
                  <a:pt x="122733" y="0"/>
                </a:moveTo>
                <a:lnTo>
                  <a:pt x="0" y="90304"/>
                </a:lnTo>
                <a:lnTo>
                  <a:pt x="58277" y="97377"/>
                </a:lnTo>
                <a:lnTo>
                  <a:pt x="122733" y="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9621" y="4150656"/>
            <a:ext cx="1343660" cy="1148080"/>
          </a:xfrm>
          <a:custGeom>
            <a:avLst/>
            <a:gdLst/>
            <a:ahLst/>
            <a:cxnLst/>
            <a:rect l="l" t="t" r="r" b="b"/>
            <a:pathLst>
              <a:path w="1343659" h="1148079">
                <a:moveTo>
                  <a:pt x="1145322" y="810024"/>
                </a:moveTo>
                <a:lnTo>
                  <a:pt x="622991" y="810024"/>
                </a:lnTo>
                <a:lnTo>
                  <a:pt x="620543" y="850280"/>
                </a:lnTo>
                <a:lnTo>
                  <a:pt x="681268" y="964222"/>
                </a:lnTo>
                <a:lnTo>
                  <a:pt x="724977" y="1080925"/>
                </a:lnTo>
                <a:lnTo>
                  <a:pt x="778476" y="1137896"/>
                </a:lnTo>
                <a:lnTo>
                  <a:pt x="816124" y="1147620"/>
                </a:lnTo>
                <a:lnTo>
                  <a:pt x="1145322" y="810024"/>
                </a:lnTo>
                <a:close/>
              </a:path>
              <a:path w="1343659" h="1148079">
                <a:moveTo>
                  <a:pt x="416570" y="0"/>
                </a:moveTo>
                <a:lnTo>
                  <a:pt x="253742" y="9656"/>
                </a:lnTo>
                <a:lnTo>
                  <a:pt x="119003" y="90304"/>
                </a:lnTo>
                <a:lnTo>
                  <a:pt x="78908" y="133417"/>
                </a:lnTo>
                <a:lnTo>
                  <a:pt x="0" y="279210"/>
                </a:lnTo>
                <a:lnTo>
                  <a:pt x="8508" y="516805"/>
                </a:lnTo>
                <a:lnTo>
                  <a:pt x="127512" y="673887"/>
                </a:lnTo>
                <a:lnTo>
                  <a:pt x="312136" y="790576"/>
                </a:lnTo>
                <a:lnTo>
                  <a:pt x="451770" y="833688"/>
                </a:lnTo>
                <a:lnTo>
                  <a:pt x="425079" y="771128"/>
                </a:lnTo>
                <a:lnTo>
                  <a:pt x="1183251" y="771128"/>
                </a:lnTo>
                <a:lnTo>
                  <a:pt x="1343189" y="607110"/>
                </a:lnTo>
                <a:lnTo>
                  <a:pt x="1305542" y="580726"/>
                </a:lnTo>
                <a:lnTo>
                  <a:pt x="1168239" y="573790"/>
                </a:lnTo>
                <a:lnTo>
                  <a:pt x="995853" y="547405"/>
                </a:lnTo>
                <a:lnTo>
                  <a:pt x="839202" y="459820"/>
                </a:lnTo>
                <a:lnTo>
                  <a:pt x="722529" y="459820"/>
                </a:lnTo>
                <a:lnTo>
                  <a:pt x="772415" y="397396"/>
                </a:lnTo>
                <a:lnTo>
                  <a:pt x="579282" y="330619"/>
                </a:lnTo>
                <a:lnTo>
                  <a:pt x="579282" y="290363"/>
                </a:lnTo>
                <a:lnTo>
                  <a:pt x="646069" y="279210"/>
                </a:lnTo>
                <a:lnTo>
                  <a:pt x="698330" y="279210"/>
                </a:lnTo>
                <a:lnTo>
                  <a:pt x="539187" y="112473"/>
                </a:lnTo>
                <a:lnTo>
                  <a:pt x="416570" y="0"/>
                </a:lnTo>
                <a:close/>
              </a:path>
              <a:path w="1343659" h="1148079">
                <a:moveTo>
                  <a:pt x="1183251" y="771128"/>
                </a:moveTo>
                <a:lnTo>
                  <a:pt x="425079" y="771128"/>
                </a:lnTo>
                <a:lnTo>
                  <a:pt x="562265" y="830832"/>
                </a:lnTo>
                <a:lnTo>
                  <a:pt x="622991" y="810024"/>
                </a:lnTo>
                <a:lnTo>
                  <a:pt x="1145322" y="810024"/>
                </a:lnTo>
                <a:lnTo>
                  <a:pt x="1183251" y="771128"/>
                </a:lnTo>
                <a:close/>
              </a:path>
              <a:path w="1343659" h="1148079">
                <a:moveTo>
                  <a:pt x="698330" y="279210"/>
                </a:moveTo>
                <a:lnTo>
                  <a:pt x="646069" y="279210"/>
                </a:lnTo>
                <a:lnTo>
                  <a:pt x="768685" y="352923"/>
                </a:lnTo>
                <a:lnTo>
                  <a:pt x="698330" y="27921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74704" y="4984345"/>
            <a:ext cx="1614170" cy="668655"/>
          </a:xfrm>
          <a:custGeom>
            <a:avLst/>
            <a:gdLst/>
            <a:ahLst/>
            <a:cxnLst/>
            <a:rect l="l" t="t" r="r" b="b"/>
            <a:pathLst>
              <a:path w="1614170" h="668654">
                <a:moveTo>
                  <a:pt x="0" y="0"/>
                </a:moveTo>
                <a:lnTo>
                  <a:pt x="0" y="668229"/>
                </a:lnTo>
                <a:lnTo>
                  <a:pt x="201597" y="657118"/>
                </a:lnTo>
                <a:lnTo>
                  <a:pt x="505225" y="619595"/>
                </a:lnTo>
                <a:lnTo>
                  <a:pt x="1613986" y="290308"/>
                </a:lnTo>
                <a:lnTo>
                  <a:pt x="1372365" y="238913"/>
                </a:lnTo>
                <a:lnTo>
                  <a:pt x="1051732" y="204178"/>
                </a:lnTo>
                <a:lnTo>
                  <a:pt x="705608" y="98573"/>
                </a:lnTo>
                <a:lnTo>
                  <a:pt x="404416" y="40256"/>
                </a:lnTo>
                <a:lnTo>
                  <a:pt x="0" y="0"/>
                </a:lnTo>
                <a:close/>
              </a:path>
            </a:pathLst>
          </a:custGeom>
          <a:solidFill>
            <a:srgbClr val="C6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6271" y="4464683"/>
            <a:ext cx="470534" cy="485140"/>
          </a:xfrm>
          <a:custGeom>
            <a:avLst/>
            <a:gdLst/>
            <a:ahLst/>
            <a:cxnLst/>
            <a:rect l="l" t="t" r="r" b="b"/>
            <a:pathLst>
              <a:path w="470534" h="485139">
                <a:moveTo>
                  <a:pt x="444986" y="416844"/>
                </a:moveTo>
                <a:lnTo>
                  <a:pt x="275654" y="416844"/>
                </a:lnTo>
                <a:lnTo>
                  <a:pt x="439648" y="484845"/>
                </a:lnTo>
                <a:lnTo>
                  <a:pt x="444986" y="416844"/>
                </a:lnTo>
                <a:close/>
              </a:path>
              <a:path w="470534" h="485139">
                <a:moveTo>
                  <a:pt x="191850" y="0"/>
                </a:moveTo>
                <a:lnTo>
                  <a:pt x="105599" y="50048"/>
                </a:lnTo>
                <a:lnTo>
                  <a:pt x="32752" y="68000"/>
                </a:lnTo>
                <a:lnTo>
                  <a:pt x="0" y="83368"/>
                </a:lnTo>
                <a:lnTo>
                  <a:pt x="0" y="181969"/>
                </a:lnTo>
                <a:lnTo>
                  <a:pt x="132407" y="391820"/>
                </a:lnTo>
                <a:lnTo>
                  <a:pt x="212481" y="459820"/>
                </a:lnTo>
                <a:lnTo>
                  <a:pt x="275654" y="416844"/>
                </a:lnTo>
                <a:lnTo>
                  <a:pt x="444986" y="416844"/>
                </a:lnTo>
                <a:lnTo>
                  <a:pt x="448157" y="376451"/>
                </a:lnTo>
                <a:lnTo>
                  <a:pt x="469953" y="229162"/>
                </a:lnTo>
                <a:lnTo>
                  <a:pt x="307241" y="188905"/>
                </a:lnTo>
                <a:lnTo>
                  <a:pt x="278102" y="136137"/>
                </a:lnTo>
                <a:lnTo>
                  <a:pt x="285328" y="15232"/>
                </a:lnTo>
                <a:lnTo>
                  <a:pt x="191850" y="0"/>
                </a:lnTo>
                <a:close/>
              </a:path>
            </a:pathLst>
          </a:custGeom>
          <a:solidFill>
            <a:srgbClr val="DF84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2612" y="4663382"/>
            <a:ext cx="871219" cy="889635"/>
          </a:xfrm>
          <a:custGeom>
            <a:avLst/>
            <a:gdLst/>
            <a:ahLst/>
            <a:cxnLst/>
            <a:rect l="l" t="t" r="r" b="b"/>
            <a:pathLst>
              <a:path w="871220" h="889635">
                <a:moveTo>
                  <a:pt x="129959" y="0"/>
                </a:moveTo>
                <a:lnTo>
                  <a:pt x="92312" y="23528"/>
                </a:lnTo>
                <a:lnTo>
                  <a:pt x="51051" y="88808"/>
                </a:lnTo>
                <a:lnTo>
                  <a:pt x="0" y="243034"/>
                </a:lnTo>
                <a:lnTo>
                  <a:pt x="0" y="313891"/>
                </a:lnTo>
                <a:lnTo>
                  <a:pt x="57112" y="372235"/>
                </a:lnTo>
                <a:lnTo>
                  <a:pt x="97207" y="477895"/>
                </a:lnTo>
                <a:lnTo>
                  <a:pt x="112942" y="551540"/>
                </a:lnTo>
                <a:lnTo>
                  <a:pt x="145694" y="591823"/>
                </a:lnTo>
                <a:lnTo>
                  <a:pt x="165159" y="601547"/>
                </a:lnTo>
                <a:lnTo>
                  <a:pt x="342441" y="700203"/>
                </a:lnTo>
                <a:lnTo>
                  <a:pt x="550143" y="873877"/>
                </a:lnTo>
                <a:lnTo>
                  <a:pt x="658190" y="889150"/>
                </a:lnTo>
                <a:lnTo>
                  <a:pt x="709242" y="826630"/>
                </a:lnTo>
                <a:lnTo>
                  <a:pt x="752950" y="796070"/>
                </a:lnTo>
                <a:lnTo>
                  <a:pt x="833141" y="591823"/>
                </a:lnTo>
                <a:lnTo>
                  <a:pt x="870788" y="518192"/>
                </a:lnTo>
                <a:lnTo>
                  <a:pt x="863445" y="477895"/>
                </a:lnTo>
                <a:lnTo>
                  <a:pt x="839202" y="425099"/>
                </a:lnTo>
                <a:lnTo>
                  <a:pt x="868341" y="354283"/>
                </a:lnTo>
                <a:lnTo>
                  <a:pt x="865893" y="293083"/>
                </a:lnTo>
                <a:lnTo>
                  <a:pt x="852605" y="273634"/>
                </a:lnTo>
                <a:lnTo>
                  <a:pt x="771133" y="225082"/>
                </a:lnTo>
                <a:lnTo>
                  <a:pt x="750141" y="144433"/>
                </a:lnTo>
                <a:lnTo>
                  <a:pt x="525899" y="144433"/>
                </a:lnTo>
                <a:lnTo>
                  <a:pt x="545248" y="79152"/>
                </a:lnTo>
                <a:lnTo>
                  <a:pt x="496760" y="70856"/>
                </a:lnTo>
                <a:lnTo>
                  <a:pt x="238007" y="70856"/>
                </a:lnTo>
                <a:lnTo>
                  <a:pt x="200359" y="23528"/>
                </a:lnTo>
                <a:lnTo>
                  <a:pt x="129959" y="0"/>
                </a:lnTo>
                <a:close/>
              </a:path>
              <a:path w="871220" h="889635">
                <a:moveTo>
                  <a:pt x="695838" y="81872"/>
                </a:moveTo>
                <a:lnTo>
                  <a:pt x="615764" y="81872"/>
                </a:lnTo>
                <a:lnTo>
                  <a:pt x="525899" y="144433"/>
                </a:lnTo>
                <a:lnTo>
                  <a:pt x="750141" y="144433"/>
                </a:lnTo>
                <a:lnTo>
                  <a:pt x="739663" y="104177"/>
                </a:lnTo>
                <a:lnTo>
                  <a:pt x="695838" y="81872"/>
                </a:lnTo>
                <a:close/>
              </a:path>
              <a:path w="871220" h="889635">
                <a:moveTo>
                  <a:pt x="286610" y="63920"/>
                </a:moveTo>
                <a:lnTo>
                  <a:pt x="238007" y="70856"/>
                </a:lnTo>
                <a:lnTo>
                  <a:pt x="496760" y="70856"/>
                </a:lnTo>
                <a:lnTo>
                  <a:pt x="286610" y="63920"/>
                </a:lnTo>
                <a:close/>
              </a:path>
            </a:pathLst>
          </a:custGeom>
          <a:solidFill>
            <a:srgbClr val="DF84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4705" y="5064857"/>
            <a:ext cx="2408555" cy="825500"/>
          </a:xfrm>
          <a:custGeom>
            <a:avLst/>
            <a:gdLst/>
            <a:ahLst/>
            <a:cxnLst/>
            <a:rect l="l" t="t" r="r" b="b"/>
            <a:pathLst>
              <a:path w="2408554" h="825500">
                <a:moveTo>
                  <a:pt x="2222130" y="544644"/>
                </a:moveTo>
                <a:lnTo>
                  <a:pt x="536800" y="544644"/>
                </a:lnTo>
                <a:lnTo>
                  <a:pt x="1215714" y="572430"/>
                </a:lnTo>
                <a:lnTo>
                  <a:pt x="2204224" y="825297"/>
                </a:lnTo>
                <a:lnTo>
                  <a:pt x="2353649" y="748878"/>
                </a:lnTo>
                <a:lnTo>
                  <a:pt x="2408314" y="709981"/>
                </a:lnTo>
                <a:lnTo>
                  <a:pt x="2222130" y="544644"/>
                </a:lnTo>
                <a:close/>
              </a:path>
              <a:path w="2408554" h="825500">
                <a:moveTo>
                  <a:pt x="399555" y="0"/>
                </a:moveTo>
                <a:lnTo>
                  <a:pt x="104448" y="23623"/>
                </a:lnTo>
                <a:lnTo>
                  <a:pt x="0" y="50021"/>
                </a:lnTo>
                <a:lnTo>
                  <a:pt x="0" y="376533"/>
                </a:lnTo>
                <a:lnTo>
                  <a:pt x="262322" y="448777"/>
                </a:lnTo>
                <a:lnTo>
                  <a:pt x="302406" y="502960"/>
                </a:lnTo>
                <a:lnTo>
                  <a:pt x="197960" y="507135"/>
                </a:lnTo>
                <a:lnTo>
                  <a:pt x="0" y="507135"/>
                </a:lnTo>
                <a:lnTo>
                  <a:pt x="0" y="587716"/>
                </a:lnTo>
                <a:lnTo>
                  <a:pt x="131162" y="587716"/>
                </a:lnTo>
                <a:lnTo>
                  <a:pt x="536800" y="544644"/>
                </a:lnTo>
                <a:lnTo>
                  <a:pt x="2222130" y="544644"/>
                </a:lnTo>
                <a:lnTo>
                  <a:pt x="2050021" y="391806"/>
                </a:lnTo>
                <a:lnTo>
                  <a:pt x="1788936" y="311225"/>
                </a:lnTo>
                <a:lnTo>
                  <a:pt x="1604311" y="208408"/>
                </a:lnTo>
                <a:lnTo>
                  <a:pt x="1524121" y="195910"/>
                </a:lnTo>
                <a:lnTo>
                  <a:pt x="1139172" y="173673"/>
                </a:lnTo>
                <a:lnTo>
                  <a:pt x="884136" y="104204"/>
                </a:lnTo>
                <a:lnTo>
                  <a:pt x="727462" y="54196"/>
                </a:lnTo>
                <a:lnTo>
                  <a:pt x="399555" y="0"/>
                </a:lnTo>
                <a:close/>
              </a:path>
            </a:pathLst>
          </a:custGeom>
          <a:solidFill>
            <a:srgbClr val="DF84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7987" y="3918638"/>
            <a:ext cx="3583923" cy="214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03773" y="5006514"/>
            <a:ext cx="1924050" cy="296545"/>
          </a:xfrm>
          <a:custGeom>
            <a:avLst/>
            <a:gdLst/>
            <a:ahLst/>
            <a:cxnLst/>
            <a:rect l="l" t="t" r="r" b="b"/>
            <a:pathLst>
              <a:path w="1924050" h="296545">
                <a:moveTo>
                  <a:pt x="438486" y="31960"/>
                </a:moveTo>
                <a:lnTo>
                  <a:pt x="266015" y="31960"/>
                </a:lnTo>
                <a:lnTo>
                  <a:pt x="1923672" y="295939"/>
                </a:lnTo>
                <a:lnTo>
                  <a:pt x="438486" y="31960"/>
                </a:lnTo>
                <a:close/>
              </a:path>
              <a:path w="1924050" h="296545">
                <a:moveTo>
                  <a:pt x="258672" y="0"/>
                </a:moveTo>
                <a:lnTo>
                  <a:pt x="0" y="136151"/>
                </a:lnTo>
                <a:lnTo>
                  <a:pt x="41295" y="151437"/>
                </a:lnTo>
                <a:lnTo>
                  <a:pt x="266015" y="31960"/>
                </a:lnTo>
                <a:lnTo>
                  <a:pt x="438486" y="31960"/>
                </a:lnTo>
                <a:lnTo>
                  <a:pt x="258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6850" y="5462227"/>
            <a:ext cx="3603625" cy="867410"/>
          </a:xfrm>
          <a:custGeom>
            <a:avLst/>
            <a:gdLst/>
            <a:ahLst/>
            <a:cxnLst/>
            <a:rect l="l" t="t" r="r" b="b"/>
            <a:pathLst>
              <a:path w="3603625" h="867410">
                <a:moveTo>
                  <a:pt x="154240" y="193122"/>
                </a:moveTo>
                <a:lnTo>
                  <a:pt x="0" y="314000"/>
                </a:lnTo>
                <a:lnTo>
                  <a:pt x="2490928" y="866976"/>
                </a:lnTo>
                <a:lnTo>
                  <a:pt x="2542628" y="826683"/>
                </a:lnTo>
                <a:lnTo>
                  <a:pt x="2484751" y="826683"/>
                </a:lnTo>
                <a:lnTo>
                  <a:pt x="83794" y="297326"/>
                </a:lnTo>
                <a:lnTo>
                  <a:pt x="202821" y="216745"/>
                </a:lnTo>
                <a:lnTo>
                  <a:pt x="154240" y="193122"/>
                </a:lnTo>
                <a:close/>
              </a:path>
              <a:path w="3603625" h="867410">
                <a:moveTo>
                  <a:pt x="3603337" y="0"/>
                </a:moveTo>
                <a:lnTo>
                  <a:pt x="2484751" y="826683"/>
                </a:lnTo>
                <a:lnTo>
                  <a:pt x="2542628" y="826683"/>
                </a:lnTo>
                <a:lnTo>
                  <a:pt x="3603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75229" y="5301052"/>
            <a:ext cx="139750" cy="252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02741" y="4024174"/>
            <a:ext cx="467995" cy="1045210"/>
          </a:xfrm>
          <a:custGeom>
            <a:avLst/>
            <a:gdLst/>
            <a:ahLst/>
            <a:cxnLst/>
            <a:rect l="l" t="t" r="r" b="b"/>
            <a:pathLst>
              <a:path w="467995" h="1045210">
                <a:moveTo>
                  <a:pt x="405730" y="0"/>
                </a:moveTo>
                <a:lnTo>
                  <a:pt x="387431" y="13872"/>
                </a:lnTo>
                <a:lnTo>
                  <a:pt x="282997" y="252962"/>
                </a:lnTo>
                <a:lnTo>
                  <a:pt x="129959" y="639206"/>
                </a:lnTo>
                <a:lnTo>
                  <a:pt x="0" y="1011442"/>
                </a:lnTo>
                <a:lnTo>
                  <a:pt x="7343" y="1044858"/>
                </a:lnTo>
                <a:lnTo>
                  <a:pt x="155485" y="621118"/>
                </a:lnTo>
                <a:lnTo>
                  <a:pt x="298849" y="243170"/>
                </a:lnTo>
                <a:lnTo>
                  <a:pt x="405730" y="11152"/>
                </a:lnTo>
                <a:lnTo>
                  <a:pt x="455216" y="11152"/>
                </a:lnTo>
                <a:lnTo>
                  <a:pt x="446991" y="2856"/>
                </a:lnTo>
                <a:lnTo>
                  <a:pt x="405730" y="0"/>
                </a:lnTo>
                <a:close/>
              </a:path>
              <a:path w="467995" h="1045210">
                <a:moveTo>
                  <a:pt x="455216" y="11152"/>
                </a:moveTo>
                <a:lnTo>
                  <a:pt x="405730" y="11152"/>
                </a:lnTo>
                <a:lnTo>
                  <a:pt x="446991" y="16728"/>
                </a:lnTo>
                <a:lnTo>
                  <a:pt x="457947" y="50048"/>
                </a:lnTo>
                <a:lnTo>
                  <a:pt x="449439" y="104177"/>
                </a:lnTo>
                <a:lnTo>
                  <a:pt x="327988" y="472468"/>
                </a:lnTo>
                <a:lnTo>
                  <a:pt x="132407" y="964250"/>
                </a:lnTo>
                <a:lnTo>
                  <a:pt x="163994" y="940585"/>
                </a:lnTo>
                <a:lnTo>
                  <a:pt x="327988" y="521021"/>
                </a:lnTo>
                <a:lnTo>
                  <a:pt x="417852" y="247386"/>
                </a:lnTo>
                <a:lnTo>
                  <a:pt x="467621" y="73712"/>
                </a:lnTo>
                <a:lnTo>
                  <a:pt x="467621" y="23664"/>
                </a:lnTo>
                <a:lnTo>
                  <a:pt x="455216" y="11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74078" y="4097888"/>
            <a:ext cx="276225" cy="503555"/>
          </a:xfrm>
          <a:custGeom>
            <a:avLst/>
            <a:gdLst/>
            <a:ahLst/>
            <a:cxnLst/>
            <a:rect l="l" t="t" r="r" b="b"/>
            <a:pathLst>
              <a:path w="276225" h="503554">
                <a:moveTo>
                  <a:pt x="202807" y="0"/>
                </a:moveTo>
                <a:lnTo>
                  <a:pt x="189403" y="20808"/>
                </a:lnTo>
                <a:lnTo>
                  <a:pt x="216094" y="20808"/>
                </a:lnTo>
                <a:lnTo>
                  <a:pt x="36365" y="476549"/>
                </a:lnTo>
                <a:lnTo>
                  <a:pt x="0" y="494637"/>
                </a:lnTo>
                <a:lnTo>
                  <a:pt x="49769" y="502933"/>
                </a:lnTo>
                <a:lnTo>
                  <a:pt x="231946" y="26384"/>
                </a:lnTo>
                <a:lnTo>
                  <a:pt x="265083" y="26384"/>
                </a:lnTo>
                <a:lnTo>
                  <a:pt x="262250" y="20808"/>
                </a:lnTo>
                <a:lnTo>
                  <a:pt x="241620" y="5576"/>
                </a:lnTo>
                <a:lnTo>
                  <a:pt x="202807" y="0"/>
                </a:lnTo>
                <a:close/>
              </a:path>
              <a:path w="276225" h="503554">
                <a:moveTo>
                  <a:pt x="265083" y="26384"/>
                </a:moveTo>
                <a:lnTo>
                  <a:pt x="231946" y="26384"/>
                </a:lnTo>
                <a:lnTo>
                  <a:pt x="273206" y="65280"/>
                </a:lnTo>
                <a:lnTo>
                  <a:pt x="275654" y="47192"/>
                </a:lnTo>
                <a:lnTo>
                  <a:pt x="265083" y="26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33162" y="4693847"/>
            <a:ext cx="208915" cy="370205"/>
          </a:xfrm>
          <a:custGeom>
            <a:avLst/>
            <a:gdLst/>
            <a:ahLst/>
            <a:cxnLst/>
            <a:rect l="l" t="t" r="r" b="b"/>
            <a:pathLst>
              <a:path w="208915" h="370204">
                <a:moveTo>
                  <a:pt x="184624" y="29240"/>
                </a:moveTo>
                <a:lnTo>
                  <a:pt x="122616" y="29240"/>
                </a:lnTo>
                <a:lnTo>
                  <a:pt x="0" y="369624"/>
                </a:lnTo>
                <a:lnTo>
                  <a:pt x="24243" y="351563"/>
                </a:lnTo>
                <a:lnTo>
                  <a:pt x="140915" y="38896"/>
                </a:lnTo>
                <a:lnTo>
                  <a:pt x="193979" y="38896"/>
                </a:lnTo>
                <a:lnTo>
                  <a:pt x="184624" y="29240"/>
                </a:lnTo>
                <a:close/>
              </a:path>
              <a:path w="208915" h="370204">
                <a:moveTo>
                  <a:pt x="193979" y="38896"/>
                </a:moveTo>
                <a:lnTo>
                  <a:pt x="140915" y="38896"/>
                </a:lnTo>
                <a:lnTo>
                  <a:pt x="166325" y="44472"/>
                </a:lnTo>
                <a:lnTo>
                  <a:pt x="200359" y="80648"/>
                </a:lnTo>
                <a:lnTo>
                  <a:pt x="208868" y="54264"/>
                </a:lnTo>
                <a:lnTo>
                  <a:pt x="193979" y="38896"/>
                </a:lnTo>
                <a:close/>
              </a:path>
              <a:path w="208915" h="370204">
                <a:moveTo>
                  <a:pt x="99538" y="0"/>
                </a:moveTo>
                <a:lnTo>
                  <a:pt x="91030" y="38896"/>
                </a:lnTo>
                <a:lnTo>
                  <a:pt x="122616" y="29240"/>
                </a:lnTo>
                <a:lnTo>
                  <a:pt x="184624" y="29240"/>
                </a:lnTo>
                <a:lnTo>
                  <a:pt x="145694" y="11152"/>
                </a:lnTo>
                <a:lnTo>
                  <a:pt x="99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44477" y="4202065"/>
            <a:ext cx="151130" cy="447675"/>
          </a:xfrm>
          <a:custGeom>
            <a:avLst/>
            <a:gdLst/>
            <a:ahLst/>
            <a:cxnLst/>
            <a:rect l="l" t="t" r="r" b="b"/>
            <a:pathLst>
              <a:path w="151129" h="447675">
                <a:moveTo>
                  <a:pt x="150590" y="0"/>
                </a:moveTo>
                <a:lnTo>
                  <a:pt x="0" y="405692"/>
                </a:lnTo>
                <a:lnTo>
                  <a:pt x="34034" y="447308"/>
                </a:lnTo>
                <a:lnTo>
                  <a:pt x="18182" y="405692"/>
                </a:lnTo>
                <a:lnTo>
                  <a:pt x="150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7827" y="4725807"/>
            <a:ext cx="123189" cy="299085"/>
          </a:xfrm>
          <a:custGeom>
            <a:avLst/>
            <a:gdLst/>
            <a:ahLst/>
            <a:cxnLst/>
            <a:rect l="l" t="t" r="r" b="b"/>
            <a:pathLst>
              <a:path w="123190" h="299085">
                <a:moveTo>
                  <a:pt x="111660" y="0"/>
                </a:moveTo>
                <a:lnTo>
                  <a:pt x="0" y="298795"/>
                </a:lnTo>
                <a:lnTo>
                  <a:pt x="15735" y="283426"/>
                </a:lnTo>
                <a:lnTo>
                  <a:pt x="122616" y="15368"/>
                </a:lnTo>
                <a:lnTo>
                  <a:pt x="111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13251" y="4056136"/>
            <a:ext cx="52705" cy="51435"/>
          </a:xfrm>
          <a:custGeom>
            <a:avLst/>
            <a:gdLst/>
            <a:ahLst/>
            <a:cxnLst/>
            <a:rect l="l" t="t" r="r" b="b"/>
            <a:pathLst>
              <a:path w="52704" h="51435">
                <a:moveTo>
                  <a:pt x="31586" y="0"/>
                </a:moveTo>
                <a:lnTo>
                  <a:pt x="0" y="5576"/>
                </a:lnTo>
                <a:lnTo>
                  <a:pt x="49769" y="51408"/>
                </a:lnTo>
                <a:lnTo>
                  <a:pt x="52217" y="20808"/>
                </a:lnTo>
                <a:lnTo>
                  <a:pt x="31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3B48E75-57AB-45B8-BA11-792B9F632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What UML Modeling tools</a:t>
            </a:r>
            <a:endParaRPr lang="zh-CN" altLang="en-US" sz="3200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31FA7AB-300C-42DF-967F-5E224B7DA6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800">
                <a:latin typeface="Arial" panose="020B0604020202020204" pitchFamily="34" charset="0"/>
              </a:rPr>
              <a:t>List of UML tools </a:t>
            </a:r>
            <a:r>
              <a:rPr lang="en-US" altLang="zh-CN" sz="1800">
                <a:latin typeface="Arial" panose="020B0604020202020204" pitchFamily="34" charset="0"/>
                <a:hlinkClick r:id="rId3"/>
              </a:rPr>
              <a:t>http://en.wikipedia.org/wiki/List_of_UML_tools</a:t>
            </a:r>
            <a:endParaRPr lang="en-US" altLang="zh-CN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latin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</a:rPr>
              <a:t>ArgoUML:  </a:t>
            </a:r>
            <a:r>
              <a:rPr lang="en-US" altLang="zh-CN" sz="1800">
                <a:latin typeface="Arial" panose="020B0604020202020204" pitchFamily="34" charset="0"/>
                <a:hlinkClick r:id="rId4"/>
              </a:rPr>
              <a:t>http://argouml.tigris.org/</a:t>
            </a:r>
            <a:endParaRPr lang="en-US" altLang="zh-CN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GB" altLang="en-PK" sz="1800">
                <a:latin typeface="Arial" panose="020B0604020202020204" pitchFamily="34" charset="0"/>
              </a:rPr>
              <a:t>Rational Rose (</a:t>
            </a:r>
            <a:r>
              <a:rPr lang="en-GB" altLang="en-PK" sz="1800">
                <a:solidFill>
                  <a:srgbClr val="A3C145"/>
                </a:solidFill>
                <a:latin typeface="Arial" panose="020B0604020202020204" pitchFamily="34" charset="0"/>
                <a:hlinkClick r:id="rId5"/>
              </a:rPr>
              <a:t>www.rational.com</a:t>
            </a:r>
            <a:r>
              <a:rPr lang="en-GB" altLang="en-PK" sz="1800">
                <a:latin typeface="Arial" panose="020B0604020202020204" pitchFamily="34" charset="0"/>
              </a:rPr>
              <a:t>) by IBM</a:t>
            </a:r>
          </a:p>
          <a:p>
            <a:pPr>
              <a:spcBef>
                <a:spcPts val="500"/>
              </a:spcBef>
            </a:pPr>
            <a:endParaRPr lang="en-GB" altLang="en-PK" sz="1800">
              <a:latin typeface="Arial" panose="020B0604020202020204" pitchFamily="34" charset="0"/>
            </a:endParaRPr>
          </a:p>
          <a:p>
            <a:pPr>
              <a:spcBef>
                <a:spcPts val="450"/>
              </a:spcBef>
            </a:pPr>
            <a:r>
              <a:rPr lang="en-GB" altLang="en-PK" sz="1800">
                <a:latin typeface="Arial" panose="020B0604020202020204" pitchFamily="34" charset="0"/>
              </a:rPr>
              <a:t>UML Studio ( </a:t>
            </a:r>
            <a:r>
              <a:rPr lang="en-GB" altLang="en-PK" sz="1800">
                <a:solidFill>
                  <a:srgbClr val="A3C145"/>
                </a:solidFill>
                <a:latin typeface="Arial" panose="020B0604020202020204" pitchFamily="34" charset="0"/>
                <a:hlinkClick r:id="rId6"/>
              </a:rPr>
              <a:t>http://www.pragsoft.com/</a:t>
            </a:r>
            <a:r>
              <a:rPr lang="en-GB" altLang="en-PK" sz="1800">
                <a:latin typeface="Arial" panose="020B0604020202020204" pitchFamily="34" charset="0"/>
              </a:rPr>
              <a:t>)  by Pragsoft Corporation:</a:t>
            </a:r>
          </a:p>
          <a:p>
            <a:pPr>
              <a:spcBef>
                <a:spcPts val="450"/>
              </a:spcBef>
            </a:pPr>
            <a:endParaRPr lang="en-GB" altLang="en-PK" sz="1800"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GB" altLang="en-PK" sz="1800">
                <a:latin typeface="Arial" panose="020B0604020202020204" pitchFamily="34" charset="0"/>
              </a:rPr>
              <a:t>TogetherSoft Control Center; TogetherSoft Solo (</a:t>
            </a:r>
            <a:r>
              <a:rPr lang="en-GB" altLang="en-PK" sz="1800">
                <a:solidFill>
                  <a:srgbClr val="A3C145"/>
                </a:solidFill>
                <a:latin typeface="Arial" panose="020B0604020202020204" pitchFamily="34" charset="0"/>
                <a:hlinkClick r:id="rId7"/>
              </a:rPr>
              <a:t>http://www.borland.com/together/index.html</a:t>
            </a:r>
            <a:r>
              <a:rPr lang="en-GB" altLang="en-PK" sz="1800">
                <a:latin typeface="Arial" panose="020B0604020202020204" pitchFamily="34" charset="0"/>
              </a:rPr>
              <a:t>)  by Borland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26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4337" y="793591"/>
            <a:ext cx="10051224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0" dirty="0"/>
              <a:t>Creating </a:t>
            </a:r>
            <a:r>
              <a:rPr sz="5000" dirty="0"/>
              <a:t>the </a:t>
            </a:r>
            <a:r>
              <a:rPr sz="5000" spc="-30" dirty="0"/>
              <a:t>Context</a:t>
            </a:r>
            <a:r>
              <a:rPr sz="5000" spc="-45" dirty="0"/>
              <a:t> </a:t>
            </a:r>
            <a:r>
              <a:rPr sz="5000" spc="-20" dirty="0"/>
              <a:t>Diagram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945335"/>
            <a:ext cx="5185410" cy="361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3970" indent="-274320" algn="just">
              <a:spcBef>
                <a:spcPts val="9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30" dirty="0">
                <a:solidFill>
                  <a:srgbClr val="292934"/>
                </a:solidFill>
                <a:latin typeface="Constantia"/>
                <a:cs typeface="Constantia"/>
              </a:rPr>
              <a:t>Draw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one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process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representing  the entire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system (process</a:t>
            </a:r>
            <a:r>
              <a:rPr sz="2800" spc="-3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alibri"/>
                <a:cs typeface="Calibri"/>
              </a:rPr>
              <a:t>0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)</a:t>
            </a:r>
            <a:endParaRPr sz="2800">
              <a:latin typeface="Constantia"/>
              <a:cs typeface="Constantia"/>
            </a:endParaRPr>
          </a:p>
          <a:p>
            <a:pPr marL="286385" marR="7620" indent="-274320" algn="just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Find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all inputs and outputs</a:t>
            </a:r>
            <a:r>
              <a:rPr sz="28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that 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come from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or </a:t>
            </a:r>
            <a:r>
              <a:rPr sz="2800" spc="-40" dirty="0">
                <a:solidFill>
                  <a:srgbClr val="292934"/>
                </a:solidFill>
                <a:latin typeface="Constantia"/>
                <a:cs typeface="Constantia"/>
              </a:rPr>
              <a:t>go</a:t>
            </a:r>
            <a:r>
              <a:rPr sz="2800" spc="6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external 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entities; </a:t>
            </a:r>
            <a:r>
              <a:rPr sz="2800" spc="-35" dirty="0">
                <a:solidFill>
                  <a:srgbClr val="292934"/>
                </a:solidFill>
                <a:latin typeface="Constantia"/>
                <a:cs typeface="Constantia"/>
              </a:rPr>
              <a:t>draw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as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data</a:t>
            </a:r>
            <a:r>
              <a:rPr sz="2800" spc="-3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15" dirty="0">
                <a:solidFill>
                  <a:srgbClr val="292934"/>
                </a:solidFill>
                <a:latin typeface="Constantia"/>
                <a:cs typeface="Constantia"/>
              </a:rPr>
              <a:t>flows.</a:t>
            </a:r>
            <a:endParaRPr sz="2800">
              <a:latin typeface="Constantia"/>
              <a:cs typeface="Constantia"/>
            </a:endParaRPr>
          </a:p>
          <a:p>
            <a:pPr marL="286385" marR="5080" indent="-274320" algn="just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30" dirty="0">
                <a:solidFill>
                  <a:srgbClr val="292934"/>
                </a:solidFill>
                <a:latin typeface="Constantia"/>
                <a:cs typeface="Constantia"/>
              </a:rPr>
              <a:t>Draw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in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external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entities </a:t>
            </a:r>
            <a:r>
              <a:rPr sz="2800" dirty="0">
                <a:solidFill>
                  <a:srgbClr val="292934"/>
                </a:solidFill>
                <a:latin typeface="Constantia"/>
                <a:cs typeface="Constantia"/>
              </a:rPr>
              <a:t>as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the 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source </a:t>
            </a:r>
            <a:r>
              <a:rPr sz="2800" dirty="0">
                <a:solidFill>
                  <a:srgbClr val="292934"/>
                </a:solidFill>
                <a:latin typeface="Constantia"/>
                <a:cs typeface="Constantia"/>
              </a:rPr>
              <a:t>or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destination of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the  data</a:t>
            </a:r>
            <a:r>
              <a:rPr sz="2800" spc="-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15" dirty="0">
                <a:solidFill>
                  <a:srgbClr val="292934"/>
                </a:solidFill>
                <a:latin typeface="Constantia"/>
                <a:cs typeface="Constantia"/>
              </a:rPr>
              <a:t>flows.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12989" y="3036024"/>
            <a:ext cx="259079" cy="309880"/>
          </a:xfrm>
          <a:custGeom>
            <a:avLst/>
            <a:gdLst/>
            <a:ahLst/>
            <a:cxnLst/>
            <a:rect l="l" t="t" r="r" b="b"/>
            <a:pathLst>
              <a:path w="259079" h="309879">
                <a:moveTo>
                  <a:pt x="0" y="0"/>
                </a:moveTo>
                <a:lnTo>
                  <a:pt x="24001" y="309845"/>
                </a:lnTo>
                <a:lnTo>
                  <a:pt x="258642" y="213684"/>
                </a:lnTo>
                <a:lnTo>
                  <a:pt x="0" y="0"/>
                </a:lnTo>
                <a:close/>
              </a:path>
            </a:pathLst>
          </a:custGeom>
          <a:solidFill>
            <a:srgbClr val="FFC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6931" y="2577711"/>
            <a:ext cx="259079" cy="298450"/>
          </a:xfrm>
          <a:custGeom>
            <a:avLst/>
            <a:gdLst/>
            <a:ahLst/>
            <a:cxnLst/>
            <a:rect l="l" t="t" r="r" b="b"/>
            <a:pathLst>
              <a:path w="259079" h="298450">
                <a:moveTo>
                  <a:pt x="130646" y="0"/>
                </a:moveTo>
                <a:lnTo>
                  <a:pt x="0" y="298066"/>
                </a:lnTo>
                <a:lnTo>
                  <a:pt x="258634" y="298066"/>
                </a:lnTo>
                <a:lnTo>
                  <a:pt x="130646" y="0"/>
                </a:lnTo>
                <a:close/>
              </a:path>
            </a:pathLst>
          </a:custGeom>
          <a:solidFill>
            <a:srgbClr val="FFC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74246" y="2765708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80">
                <a:moveTo>
                  <a:pt x="201249" y="0"/>
                </a:moveTo>
                <a:lnTo>
                  <a:pt x="0" y="231851"/>
                </a:lnTo>
                <a:lnTo>
                  <a:pt x="266613" y="297001"/>
                </a:lnTo>
                <a:lnTo>
                  <a:pt x="201249" y="0"/>
                </a:lnTo>
                <a:close/>
              </a:path>
            </a:pathLst>
          </a:custGeom>
          <a:solidFill>
            <a:srgbClr val="FFC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79607" y="3011468"/>
            <a:ext cx="461645" cy="762000"/>
          </a:xfrm>
          <a:custGeom>
            <a:avLst/>
            <a:gdLst/>
            <a:ahLst/>
            <a:cxnLst/>
            <a:rect l="l" t="t" r="r" b="b"/>
            <a:pathLst>
              <a:path w="461645" h="762000">
                <a:moveTo>
                  <a:pt x="210598" y="0"/>
                </a:moveTo>
                <a:lnTo>
                  <a:pt x="0" y="761703"/>
                </a:lnTo>
                <a:lnTo>
                  <a:pt x="266613" y="761703"/>
                </a:lnTo>
                <a:lnTo>
                  <a:pt x="461253" y="51241"/>
                </a:lnTo>
                <a:lnTo>
                  <a:pt x="210598" y="0"/>
                </a:lnTo>
                <a:close/>
              </a:path>
            </a:pathLst>
          </a:custGeom>
          <a:solidFill>
            <a:srgbClr val="FF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6931" y="2875778"/>
            <a:ext cx="259079" cy="891540"/>
          </a:xfrm>
          <a:custGeom>
            <a:avLst/>
            <a:gdLst/>
            <a:ahLst/>
            <a:cxnLst/>
            <a:rect l="l" t="t" r="r" b="b"/>
            <a:pathLst>
              <a:path w="259079" h="891539">
                <a:moveTo>
                  <a:pt x="0" y="891005"/>
                </a:moveTo>
                <a:lnTo>
                  <a:pt x="258634" y="891005"/>
                </a:lnTo>
                <a:lnTo>
                  <a:pt x="258634" y="0"/>
                </a:lnTo>
                <a:lnTo>
                  <a:pt x="0" y="0"/>
                </a:lnTo>
                <a:lnTo>
                  <a:pt x="0" y="891005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6991" y="3256098"/>
            <a:ext cx="542925" cy="517525"/>
          </a:xfrm>
          <a:custGeom>
            <a:avLst/>
            <a:gdLst/>
            <a:ahLst/>
            <a:cxnLst/>
            <a:rect l="l" t="t" r="r" b="b"/>
            <a:pathLst>
              <a:path w="542925" h="517525">
                <a:moveTo>
                  <a:pt x="243973" y="0"/>
                </a:moveTo>
                <a:lnTo>
                  <a:pt x="0" y="89772"/>
                </a:lnTo>
                <a:lnTo>
                  <a:pt x="251969" y="510686"/>
                </a:lnTo>
                <a:lnTo>
                  <a:pt x="542600" y="517074"/>
                </a:lnTo>
                <a:lnTo>
                  <a:pt x="243973" y="0"/>
                </a:lnTo>
                <a:close/>
              </a:path>
            </a:pathLst>
          </a:custGeom>
          <a:solidFill>
            <a:srgbClr val="82D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86315" y="3773192"/>
            <a:ext cx="1162685" cy="937260"/>
          </a:xfrm>
          <a:custGeom>
            <a:avLst/>
            <a:gdLst/>
            <a:ahLst/>
            <a:cxnLst/>
            <a:rect l="l" t="t" r="r" b="b"/>
            <a:pathLst>
              <a:path w="1162684" h="937260">
                <a:moveTo>
                  <a:pt x="0" y="936989"/>
                </a:moveTo>
                <a:lnTo>
                  <a:pt x="1162524" y="936989"/>
                </a:lnTo>
                <a:lnTo>
                  <a:pt x="1162524" y="0"/>
                </a:lnTo>
                <a:lnTo>
                  <a:pt x="0" y="0"/>
                </a:lnTo>
                <a:lnTo>
                  <a:pt x="0" y="93698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60929" y="3773206"/>
            <a:ext cx="193675" cy="922019"/>
          </a:xfrm>
          <a:custGeom>
            <a:avLst/>
            <a:gdLst/>
            <a:ahLst/>
            <a:cxnLst/>
            <a:rect l="l" t="t" r="r" b="b"/>
            <a:pathLst>
              <a:path w="193675" h="922020">
                <a:moveTo>
                  <a:pt x="0" y="922016"/>
                </a:moveTo>
                <a:lnTo>
                  <a:pt x="193311" y="922016"/>
                </a:lnTo>
                <a:lnTo>
                  <a:pt x="193310" y="0"/>
                </a:lnTo>
                <a:lnTo>
                  <a:pt x="0" y="0"/>
                </a:lnTo>
                <a:lnTo>
                  <a:pt x="0" y="922016"/>
                </a:lnTo>
                <a:close/>
              </a:path>
            </a:pathLst>
          </a:custGeom>
          <a:solidFill>
            <a:srgbClr val="B5B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2988" y="3720866"/>
            <a:ext cx="1301750" cy="1034415"/>
          </a:xfrm>
          <a:custGeom>
            <a:avLst/>
            <a:gdLst/>
            <a:ahLst/>
            <a:cxnLst/>
            <a:rect l="l" t="t" r="r" b="b"/>
            <a:pathLst>
              <a:path w="1301750" h="1034414">
                <a:moveTo>
                  <a:pt x="1301214" y="0"/>
                </a:moveTo>
                <a:lnTo>
                  <a:pt x="0" y="0"/>
                </a:lnTo>
                <a:lnTo>
                  <a:pt x="0" y="1034185"/>
                </a:lnTo>
                <a:lnTo>
                  <a:pt x="129325" y="980764"/>
                </a:lnTo>
                <a:lnTo>
                  <a:pt x="129325" y="102549"/>
                </a:lnTo>
                <a:lnTo>
                  <a:pt x="1234561" y="102549"/>
                </a:lnTo>
                <a:lnTo>
                  <a:pt x="1301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12988" y="3721930"/>
            <a:ext cx="1301750" cy="1032510"/>
          </a:xfrm>
          <a:custGeom>
            <a:avLst/>
            <a:gdLst/>
            <a:ahLst/>
            <a:cxnLst/>
            <a:rect l="l" t="t" r="r" b="b"/>
            <a:pathLst>
              <a:path w="1301750" h="1032510">
                <a:moveTo>
                  <a:pt x="1301214" y="0"/>
                </a:moveTo>
                <a:lnTo>
                  <a:pt x="1170567" y="51241"/>
                </a:lnTo>
                <a:lnTo>
                  <a:pt x="1171857" y="928418"/>
                </a:lnTo>
                <a:lnTo>
                  <a:pt x="66661" y="928418"/>
                </a:lnTo>
                <a:lnTo>
                  <a:pt x="0" y="1032052"/>
                </a:lnTo>
                <a:lnTo>
                  <a:pt x="1301214" y="1032052"/>
                </a:lnTo>
                <a:lnTo>
                  <a:pt x="1301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8999" y="2920632"/>
            <a:ext cx="687070" cy="846455"/>
          </a:xfrm>
          <a:custGeom>
            <a:avLst/>
            <a:gdLst/>
            <a:ahLst/>
            <a:cxnLst/>
            <a:rect l="l" t="t" r="r" b="b"/>
            <a:pathLst>
              <a:path w="687070" h="846454">
                <a:moveTo>
                  <a:pt x="0" y="0"/>
                </a:moveTo>
                <a:lnTo>
                  <a:pt x="31996" y="445535"/>
                </a:lnTo>
                <a:lnTo>
                  <a:pt x="249304" y="846152"/>
                </a:lnTo>
                <a:lnTo>
                  <a:pt x="387954" y="846152"/>
                </a:lnTo>
                <a:lnTo>
                  <a:pt x="145318" y="412395"/>
                </a:lnTo>
                <a:lnTo>
                  <a:pt x="113321" y="212619"/>
                </a:lnTo>
                <a:lnTo>
                  <a:pt x="260840" y="212619"/>
                </a:lnTo>
                <a:lnTo>
                  <a:pt x="0" y="0"/>
                </a:lnTo>
                <a:close/>
              </a:path>
              <a:path w="687070" h="846454">
                <a:moveTo>
                  <a:pt x="260840" y="212619"/>
                </a:moveTo>
                <a:lnTo>
                  <a:pt x="113321" y="212619"/>
                </a:lnTo>
                <a:lnTo>
                  <a:pt x="274635" y="361087"/>
                </a:lnTo>
                <a:lnTo>
                  <a:pt x="539935" y="846152"/>
                </a:lnTo>
                <a:lnTo>
                  <a:pt x="686589" y="846152"/>
                </a:lnTo>
                <a:lnTo>
                  <a:pt x="387954" y="316234"/>
                </a:lnTo>
                <a:lnTo>
                  <a:pt x="260840" y="212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8987" y="3226218"/>
            <a:ext cx="281305" cy="159385"/>
          </a:xfrm>
          <a:custGeom>
            <a:avLst/>
            <a:gdLst/>
            <a:ahLst/>
            <a:cxnLst/>
            <a:rect l="l" t="t" r="r" b="b"/>
            <a:pathLst>
              <a:path w="281304" h="159385">
                <a:moveTo>
                  <a:pt x="221309" y="0"/>
                </a:moveTo>
                <a:lnTo>
                  <a:pt x="0" y="79058"/>
                </a:lnTo>
                <a:lnTo>
                  <a:pt x="14668" y="159181"/>
                </a:lnTo>
                <a:lnTo>
                  <a:pt x="281306" y="63020"/>
                </a:lnTo>
                <a:lnTo>
                  <a:pt x="221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15572" y="2622564"/>
            <a:ext cx="581660" cy="1144270"/>
          </a:xfrm>
          <a:custGeom>
            <a:avLst/>
            <a:gdLst/>
            <a:ahLst/>
            <a:cxnLst/>
            <a:rect l="l" t="t" r="r" b="b"/>
            <a:pathLst>
              <a:path w="581659" h="1144270">
                <a:moveTo>
                  <a:pt x="501269" y="0"/>
                </a:moveTo>
                <a:lnTo>
                  <a:pt x="202659" y="382448"/>
                </a:lnTo>
                <a:lnTo>
                  <a:pt x="0" y="1144218"/>
                </a:lnTo>
                <a:lnTo>
                  <a:pt x="128027" y="1144218"/>
                </a:lnTo>
                <a:lnTo>
                  <a:pt x="322667" y="401681"/>
                </a:lnTo>
                <a:lnTo>
                  <a:pt x="443965" y="226461"/>
                </a:lnTo>
                <a:lnTo>
                  <a:pt x="541852" y="226461"/>
                </a:lnTo>
                <a:lnTo>
                  <a:pt x="501269" y="0"/>
                </a:lnTo>
                <a:close/>
              </a:path>
              <a:path w="581659" h="1144270">
                <a:moveTo>
                  <a:pt x="541852" y="226461"/>
                </a:moveTo>
                <a:lnTo>
                  <a:pt x="443965" y="226461"/>
                </a:lnTo>
                <a:lnTo>
                  <a:pt x="467983" y="433757"/>
                </a:lnTo>
                <a:lnTo>
                  <a:pt x="274632" y="1144218"/>
                </a:lnTo>
                <a:lnTo>
                  <a:pt x="395930" y="1144218"/>
                </a:lnTo>
                <a:lnTo>
                  <a:pt x="581302" y="446600"/>
                </a:lnTo>
                <a:lnTo>
                  <a:pt x="541852" y="226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5548" y="2976199"/>
            <a:ext cx="285750" cy="121285"/>
          </a:xfrm>
          <a:custGeom>
            <a:avLst/>
            <a:gdLst/>
            <a:ahLst/>
            <a:cxnLst/>
            <a:rect l="l" t="t" r="r" b="b"/>
            <a:pathLst>
              <a:path w="285750" h="121285">
                <a:moveTo>
                  <a:pt x="46665" y="0"/>
                </a:moveTo>
                <a:lnTo>
                  <a:pt x="0" y="72669"/>
                </a:lnTo>
                <a:lnTo>
                  <a:pt x="285311" y="120717"/>
                </a:lnTo>
                <a:lnTo>
                  <a:pt x="279992" y="41658"/>
                </a:lnTo>
                <a:lnTo>
                  <a:pt x="46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72936" y="2461253"/>
            <a:ext cx="388620" cy="1305560"/>
          </a:xfrm>
          <a:custGeom>
            <a:avLst/>
            <a:gdLst/>
            <a:ahLst/>
            <a:cxnLst/>
            <a:rect l="l" t="t" r="r" b="b"/>
            <a:pathLst>
              <a:path w="388620" h="1305560">
                <a:moveTo>
                  <a:pt x="194640" y="0"/>
                </a:moveTo>
                <a:lnTo>
                  <a:pt x="0" y="420913"/>
                </a:lnTo>
                <a:lnTo>
                  <a:pt x="0" y="1162386"/>
                </a:lnTo>
                <a:lnTo>
                  <a:pt x="122652" y="1305530"/>
                </a:lnTo>
                <a:lnTo>
                  <a:pt x="122651" y="420913"/>
                </a:lnTo>
                <a:lnTo>
                  <a:pt x="194640" y="233981"/>
                </a:lnTo>
                <a:lnTo>
                  <a:pt x="302122" y="233981"/>
                </a:lnTo>
                <a:lnTo>
                  <a:pt x="194640" y="0"/>
                </a:lnTo>
                <a:close/>
              </a:path>
              <a:path w="388620" h="1305560">
                <a:moveTo>
                  <a:pt x="302122" y="233981"/>
                </a:moveTo>
                <a:lnTo>
                  <a:pt x="194640" y="233981"/>
                </a:lnTo>
                <a:lnTo>
                  <a:pt x="266613" y="420913"/>
                </a:lnTo>
                <a:lnTo>
                  <a:pt x="266613" y="1305530"/>
                </a:lnTo>
                <a:lnTo>
                  <a:pt x="387991" y="1046992"/>
                </a:lnTo>
                <a:lnTo>
                  <a:pt x="387991" y="420913"/>
                </a:lnTo>
                <a:lnTo>
                  <a:pt x="302122" y="233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20931" y="2842638"/>
            <a:ext cx="292100" cy="78105"/>
          </a:xfrm>
          <a:custGeom>
            <a:avLst/>
            <a:gdLst/>
            <a:ahLst/>
            <a:cxnLst/>
            <a:rect l="l" t="t" r="r" b="b"/>
            <a:pathLst>
              <a:path w="292100" h="78105">
                <a:moveTo>
                  <a:pt x="266653" y="0"/>
                </a:moveTo>
                <a:lnTo>
                  <a:pt x="25331" y="0"/>
                </a:lnTo>
                <a:lnTo>
                  <a:pt x="0" y="77993"/>
                </a:lnTo>
                <a:lnTo>
                  <a:pt x="291960" y="77993"/>
                </a:lnTo>
                <a:lnTo>
                  <a:pt x="266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1034058"/>
            <a:ext cx="8163560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0" dirty="0"/>
              <a:t>Creating Level </a:t>
            </a:r>
            <a:r>
              <a:rPr sz="5000" dirty="0"/>
              <a:t>0</a:t>
            </a:r>
            <a:r>
              <a:rPr sz="5000" spc="-20" dirty="0"/>
              <a:t> Diagram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902664"/>
            <a:ext cx="3890010" cy="2927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6385" marR="532765" indent="-274320">
              <a:lnSpc>
                <a:spcPct val="90000"/>
              </a:lnSpc>
              <a:spcBef>
                <a:spcPts val="434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Combine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the set of  DFD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fragments</a:t>
            </a:r>
            <a:r>
              <a:rPr sz="28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into 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one</a:t>
            </a:r>
            <a:r>
              <a:rPr sz="28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diagram.</a:t>
            </a:r>
            <a:endParaRPr sz="2800">
              <a:latin typeface="Constantia"/>
              <a:cs typeface="Constantia"/>
            </a:endParaRPr>
          </a:p>
          <a:p>
            <a:pPr marL="286385" marR="401955" indent="-274320" algn="just">
              <a:lnSpc>
                <a:spcPct val="90000"/>
              </a:lnSpc>
              <a:spcBef>
                <a:spcPts val="67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Generally </a:t>
            </a:r>
            <a:r>
              <a:rPr sz="2800" spc="-30" dirty="0">
                <a:solidFill>
                  <a:srgbClr val="292934"/>
                </a:solidFill>
                <a:latin typeface="Constantia"/>
                <a:cs typeface="Constantia"/>
              </a:rPr>
              <a:t>move</a:t>
            </a:r>
            <a:r>
              <a:rPr sz="2800" spc="-1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from  top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bottom,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left</a:t>
            </a:r>
            <a:r>
              <a:rPr sz="2800" spc="-3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right.</a:t>
            </a:r>
            <a:endParaRPr sz="2800">
              <a:latin typeface="Constantia"/>
              <a:cs typeface="Constantia"/>
            </a:endParaRPr>
          </a:p>
          <a:p>
            <a:pPr marL="287020" indent="-274320" algn="just">
              <a:spcBef>
                <a:spcPts val="33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Minimize crossed</a:t>
            </a:r>
            <a:r>
              <a:rPr sz="2800" spc="-2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lines.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4110" y="2361252"/>
            <a:ext cx="2129201" cy="2744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68499" y="1034058"/>
            <a:ext cx="8169799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0" dirty="0"/>
              <a:t>Creating Level </a:t>
            </a:r>
            <a:r>
              <a:rPr sz="5000" dirty="0"/>
              <a:t>1</a:t>
            </a:r>
            <a:r>
              <a:rPr sz="5000" spc="-20" dirty="0"/>
              <a:t> Diagram</a:t>
            </a:r>
            <a:endParaRPr sz="5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3036C4-5725-3DAD-0734-CBD57241AF42}"/>
              </a:ext>
            </a:extLst>
          </p:cNvPr>
          <p:cNvSpPr/>
          <p:nvPr/>
        </p:nvSpPr>
        <p:spPr>
          <a:xfrm>
            <a:off x="1722268" y="2024109"/>
            <a:ext cx="8655728" cy="4039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020" indent="-274320">
              <a:spcBef>
                <a:spcPts val="77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Each</a:t>
            </a:r>
            <a:r>
              <a:rPr lang="en-US" sz="18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lang="en-US" sz="18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case</a:t>
            </a:r>
            <a:r>
              <a:rPr lang="en-US" sz="18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is</a:t>
            </a:r>
            <a:r>
              <a:rPr lang="en-US" sz="18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turned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into</a:t>
            </a:r>
            <a:r>
              <a:rPr lang="en-US" sz="18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its</a:t>
            </a:r>
            <a:r>
              <a:rPr lang="en-US" sz="18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25" dirty="0">
                <a:solidFill>
                  <a:srgbClr val="292934"/>
                </a:solidFill>
                <a:latin typeface="Constantia"/>
                <a:cs typeface="Constantia"/>
              </a:rPr>
              <a:t>own </a:t>
            </a:r>
            <a:r>
              <a:rPr lang="en-US" sz="1800" spc="-45" dirty="0">
                <a:solidFill>
                  <a:srgbClr val="292934"/>
                </a:solidFill>
                <a:latin typeface="Constantia"/>
                <a:cs typeface="Constantia"/>
              </a:rPr>
              <a:t>DFD.</a:t>
            </a:r>
            <a:endParaRPr lang="en-US" sz="1800" dirty="0">
              <a:latin typeface="Constantia"/>
              <a:cs typeface="Constantia"/>
            </a:endParaRPr>
          </a:p>
          <a:p>
            <a:pPr marL="286385" marR="531495" indent="-274320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1800" spc="-65" dirty="0">
                <a:solidFill>
                  <a:srgbClr val="292934"/>
                </a:solidFill>
                <a:latin typeface="Constantia"/>
                <a:cs typeface="Constantia"/>
              </a:rPr>
              <a:t>Take</a:t>
            </a:r>
            <a:r>
              <a:rPr lang="en-US" sz="18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lang="en-US" sz="18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steps</a:t>
            </a:r>
            <a:r>
              <a:rPr lang="en-US" sz="18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listed</a:t>
            </a:r>
            <a:r>
              <a:rPr lang="en-US" sz="18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on</a:t>
            </a:r>
            <a:r>
              <a:rPr lang="en-US" sz="1800" spc="-7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lang="en-US" sz="18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lang="en-US" sz="18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case</a:t>
            </a:r>
            <a:r>
              <a:rPr lang="en-US" sz="1800" spc="-1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and</a:t>
            </a:r>
            <a:r>
              <a:rPr lang="en-US" sz="18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depict  </a:t>
            </a:r>
            <a:r>
              <a:rPr lang="en-US" sz="1800" dirty="0">
                <a:solidFill>
                  <a:srgbClr val="292934"/>
                </a:solidFill>
                <a:latin typeface="Constantia"/>
                <a:cs typeface="Constantia"/>
              </a:rPr>
              <a:t>each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as a </a:t>
            </a:r>
            <a:r>
              <a:rPr lang="en-US" sz="1800" spc="-20" dirty="0">
                <a:solidFill>
                  <a:srgbClr val="292934"/>
                </a:solidFill>
                <a:latin typeface="Constantia"/>
                <a:cs typeface="Constantia"/>
              </a:rPr>
              <a:t>process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on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the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level</a:t>
            </a:r>
            <a:r>
              <a:rPr lang="en-US" sz="1800" spc="-4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alibri"/>
                <a:cs typeface="Calibri"/>
              </a:rPr>
              <a:t>1 </a:t>
            </a:r>
            <a:r>
              <a:rPr lang="en-US" sz="1800" spc="-45" dirty="0">
                <a:solidFill>
                  <a:srgbClr val="292934"/>
                </a:solidFill>
                <a:latin typeface="Constantia"/>
                <a:cs typeface="Constantia"/>
              </a:rPr>
              <a:t>DFD.</a:t>
            </a:r>
            <a:endParaRPr lang="en-US" sz="1800" dirty="0">
              <a:latin typeface="Constantia"/>
              <a:cs typeface="Constantia"/>
            </a:endParaRPr>
          </a:p>
          <a:p>
            <a:pPr marL="286385" marR="5080" indent="-274320">
              <a:spcBef>
                <a:spcPts val="670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Inputs</a:t>
            </a:r>
            <a:r>
              <a:rPr lang="en-US" sz="18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and</a:t>
            </a:r>
            <a:r>
              <a:rPr lang="en-US" sz="18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outputs</a:t>
            </a:r>
            <a:r>
              <a:rPr lang="en-US" sz="1800" spc="-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listed</a:t>
            </a:r>
            <a:r>
              <a:rPr lang="en-US" sz="18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on</a:t>
            </a:r>
            <a:r>
              <a:rPr lang="en-US" sz="18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use</a:t>
            </a:r>
            <a:r>
              <a:rPr lang="en-US" sz="18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case</a:t>
            </a:r>
            <a:r>
              <a:rPr lang="en-US" sz="1800" spc="-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become</a:t>
            </a:r>
            <a:r>
              <a:rPr lang="en-US" sz="1800" spc="-14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data  </a:t>
            </a:r>
            <a:r>
              <a:rPr lang="en-US" sz="1800" spc="25" dirty="0">
                <a:solidFill>
                  <a:srgbClr val="292934"/>
                </a:solidFill>
                <a:latin typeface="Constantia"/>
                <a:cs typeface="Constantia"/>
              </a:rPr>
              <a:t>flows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on</a:t>
            </a:r>
            <a:r>
              <a:rPr lang="en-US" sz="1800" spc="-18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45" dirty="0">
                <a:solidFill>
                  <a:srgbClr val="292934"/>
                </a:solidFill>
                <a:latin typeface="Constantia"/>
                <a:cs typeface="Constantia"/>
              </a:rPr>
              <a:t>DFD.</a:t>
            </a:r>
            <a:endParaRPr lang="en-US" sz="1800" dirty="0">
              <a:latin typeface="Constantia"/>
              <a:cs typeface="Constantia"/>
            </a:endParaRPr>
          </a:p>
          <a:p>
            <a:pPr marL="286385" marR="229235" indent="-274320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Include </a:t>
            </a:r>
            <a:r>
              <a:rPr lang="en-US" sz="1800" spc="-20" dirty="0">
                <a:solidFill>
                  <a:srgbClr val="292934"/>
                </a:solidFill>
                <a:latin typeface="Constantia"/>
                <a:cs typeface="Constantia"/>
              </a:rPr>
              <a:t>sources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destinations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of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data </a:t>
            </a:r>
            <a:r>
              <a:rPr lang="en-US" sz="1800" spc="25" dirty="0">
                <a:solidFill>
                  <a:srgbClr val="292934"/>
                </a:solidFill>
                <a:latin typeface="Constantia"/>
                <a:cs typeface="Constantia"/>
              </a:rPr>
              <a:t>flows</a:t>
            </a:r>
            <a:r>
              <a:rPr lang="en-US" sz="1800" spc="-4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25" dirty="0">
                <a:solidFill>
                  <a:srgbClr val="292934"/>
                </a:solidFill>
                <a:latin typeface="Constantia"/>
                <a:cs typeface="Constantia"/>
              </a:rPr>
              <a:t>to 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processes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lang="en-US" sz="1800" spc="-20" dirty="0">
                <a:solidFill>
                  <a:srgbClr val="292934"/>
                </a:solidFill>
                <a:latin typeface="Constantia"/>
                <a:cs typeface="Constantia"/>
              </a:rPr>
              <a:t>stores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within the</a:t>
            </a:r>
            <a:r>
              <a:rPr lang="en-US" sz="1800" spc="-409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45" dirty="0">
                <a:solidFill>
                  <a:srgbClr val="292934"/>
                </a:solidFill>
                <a:latin typeface="Constantia"/>
                <a:cs typeface="Constantia"/>
              </a:rPr>
              <a:t>DFD.</a:t>
            </a:r>
            <a:endParaRPr lang="en-US" sz="1800" dirty="0">
              <a:latin typeface="Constantia"/>
              <a:cs typeface="Constantia"/>
            </a:endParaRPr>
          </a:p>
          <a:p>
            <a:pPr marL="287020" indent="-274320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lang="en-US" sz="1800" spc="-35" dirty="0">
                <a:solidFill>
                  <a:srgbClr val="292934"/>
                </a:solidFill>
                <a:latin typeface="Constantia"/>
                <a:cs typeface="Constantia"/>
              </a:rPr>
              <a:t>May</a:t>
            </a:r>
            <a:r>
              <a:rPr lang="en-US" sz="18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also</a:t>
            </a:r>
            <a:r>
              <a:rPr lang="en-US" sz="1800" spc="-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include</a:t>
            </a:r>
            <a:r>
              <a:rPr lang="en-US" sz="18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0" dirty="0">
                <a:solidFill>
                  <a:srgbClr val="292934"/>
                </a:solidFill>
                <a:latin typeface="Constantia"/>
                <a:cs typeface="Constantia"/>
              </a:rPr>
              <a:t>external</a:t>
            </a:r>
            <a:r>
              <a:rPr lang="en-US" sz="1800" spc="-7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Constantia"/>
                <a:cs typeface="Constantia"/>
              </a:rPr>
              <a:t>entities</a:t>
            </a:r>
            <a:r>
              <a:rPr lang="en-US" sz="1800" spc="-1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15" dirty="0">
                <a:solidFill>
                  <a:srgbClr val="292934"/>
                </a:solidFill>
                <a:latin typeface="Constantia"/>
                <a:cs typeface="Constantia"/>
              </a:rPr>
              <a:t>for</a:t>
            </a:r>
            <a:r>
              <a:rPr lang="en-US" sz="1800" spc="-1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lang="en-US" sz="1800" spc="-45" dirty="0">
                <a:solidFill>
                  <a:srgbClr val="292934"/>
                </a:solidFill>
                <a:latin typeface="Constantia"/>
                <a:cs typeface="Constantia"/>
              </a:rPr>
              <a:t>clarity.</a:t>
            </a:r>
            <a:endParaRPr lang="en-US" sz="1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1" y="994410"/>
            <a:ext cx="7107555" cy="155003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When </a:t>
            </a:r>
            <a:r>
              <a:rPr sz="5000" spc="-25" dirty="0"/>
              <a:t>to </a:t>
            </a:r>
            <a:r>
              <a:rPr sz="5000" spc="-35" dirty="0"/>
              <a:t>stop </a:t>
            </a:r>
            <a:r>
              <a:rPr sz="5000" spc="-10" dirty="0"/>
              <a:t>decomposing  </a:t>
            </a:r>
            <a:r>
              <a:rPr sz="5000" dirty="0"/>
              <a:t>DFDs?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1907540" y="3212414"/>
            <a:ext cx="3867150" cy="2484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66040">
              <a:spcBef>
                <a:spcPts val="105"/>
              </a:spcBef>
            </a:pPr>
            <a:r>
              <a:rPr sz="2600" spc="-45" dirty="0">
                <a:solidFill>
                  <a:srgbClr val="292934"/>
                </a:solidFill>
                <a:latin typeface="Constantia"/>
                <a:cs typeface="Constantia"/>
              </a:rPr>
              <a:t>Ideally,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 DFD has at</a:t>
            </a:r>
            <a:r>
              <a:rPr sz="2600" spc="-3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least 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three</a:t>
            </a:r>
            <a:r>
              <a:rPr sz="26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levels.</a:t>
            </a:r>
            <a:endParaRPr sz="2600">
              <a:latin typeface="Constantia"/>
              <a:cs typeface="Constantia"/>
            </a:endParaRPr>
          </a:p>
          <a:p>
            <a:pPr marL="286385" marR="58419" indent="-274320">
              <a:spcBef>
                <a:spcPts val="625"/>
              </a:spcBef>
            </a:pPr>
            <a:r>
              <a:rPr sz="2600" i="1" spc="-5" dirty="0">
                <a:solidFill>
                  <a:srgbClr val="292934"/>
                </a:solidFill>
                <a:latin typeface="Constantia"/>
                <a:cs typeface="Constantia"/>
              </a:rPr>
              <a:t>When </a:t>
            </a:r>
            <a:r>
              <a:rPr sz="2600" i="1" spc="-15" dirty="0">
                <a:solidFill>
                  <a:srgbClr val="292934"/>
                </a:solidFill>
                <a:latin typeface="Constantia"/>
                <a:cs typeface="Constantia"/>
              </a:rPr>
              <a:t>the </a:t>
            </a:r>
            <a:r>
              <a:rPr sz="2600" i="1" spc="-10" dirty="0">
                <a:solidFill>
                  <a:srgbClr val="292934"/>
                </a:solidFill>
                <a:latin typeface="Constantia"/>
                <a:cs typeface="Constantia"/>
              </a:rPr>
              <a:t>system </a:t>
            </a:r>
            <a:r>
              <a:rPr sz="2600" i="1" spc="-5" dirty="0">
                <a:solidFill>
                  <a:srgbClr val="292934"/>
                </a:solidFill>
                <a:latin typeface="Constantia"/>
                <a:cs typeface="Constantia"/>
              </a:rPr>
              <a:t>becomes  primitive </a:t>
            </a:r>
            <a:r>
              <a:rPr sz="2600" i="1" dirty="0">
                <a:solidFill>
                  <a:srgbClr val="292934"/>
                </a:solidFill>
                <a:latin typeface="Constantia"/>
                <a:cs typeface="Constantia"/>
              </a:rPr>
              <a:t>i.e. </a:t>
            </a:r>
            <a:r>
              <a:rPr sz="2600" i="1" spc="-15" dirty="0">
                <a:solidFill>
                  <a:srgbClr val="292934"/>
                </a:solidFill>
                <a:latin typeface="Constantia"/>
                <a:cs typeface="Constantia"/>
              </a:rPr>
              <a:t>lowest level  </a:t>
            </a:r>
            <a:r>
              <a:rPr sz="2600" i="1" dirty="0">
                <a:solidFill>
                  <a:srgbClr val="292934"/>
                </a:solidFill>
                <a:latin typeface="Constantia"/>
                <a:cs typeface="Constantia"/>
              </a:rPr>
              <a:t>is </a:t>
            </a:r>
            <a:r>
              <a:rPr sz="2600" i="1" spc="-15" dirty="0">
                <a:solidFill>
                  <a:srgbClr val="292934"/>
                </a:solidFill>
                <a:latin typeface="Constantia"/>
                <a:cs typeface="Constantia"/>
              </a:rPr>
              <a:t>reached </a:t>
            </a:r>
            <a:r>
              <a:rPr sz="2600" i="1" spc="-5" dirty="0">
                <a:solidFill>
                  <a:srgbClr val="292934"/>
                </a:solidFill>
                <a:latin typeface="Constantia"/>
                <a:cs typeface="Constantia"/>
              </a:rPr>
              <a:t>and </a:t>
            </a:r>
            <a:r>
              <a:rPr sz="2600" i="1" spc="-10" dirty="0">
                <a:solidFill>
                  <a:srgbClr val="292934"/>
                </a:solidFill>
                <a:latin typeface="Constantia"/>
                <a:cs typeface="Constantia"/>
              </a:rPr>
              <a:t>further  </a:t>
            </a:r>
            <a:r>
              <a:rPr sz="2600" i="1" spc="-5" dirty="0">
                <a:solidFill>
                  <a:srgbClr val="292934"/>
                </a:solidFill>
                <a:latin typeface="Constantia"/>
                <a:cs typeface="Constantia"/>
              </a:rPr>
              <a:t>decomposition </a:t>
            </a:r>
            <a:r>
              <a:rPr sz="2600" i="1" dirty="0">
                <a:solidFill>
                  <a:srgbClr val="292934"/>
                </a:solidFill>
                <a:latin typeface="Constantia"/>
                <a:cs typeface="Constantia"/>
              </a:rPr>
              <a:t>is</a:t>
            </a:r>
            <a:r>
              <a:rPr sz="2600" i="1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i="1" spc="-5" dirty="0">
                <a:solidFill>
                  <a:srgbClr val="292934"/>
                </a:solidFill>
                <a:latin typeface="Constantia"/>
                <a:cs typeface="Constantia"/>
              </a:rPr>
              <a:t>useless.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240" y="2591067"/>
            <a:ext cx="2432907" cy="2261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1034058"/>
            <a:ext cx="5479865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35" dirty="0"/>
              <a:t>Validating</a:t>
            </a:r>
            <a:r>
              <a:rPr sz="5000" spc="-70" dirty="0"/>
              <a:t> </a:t>
            </a:r>
            <a:r>
              <a:rPr sz="5000" spc="-5" dirty="0"/>
              <a:t>DFD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2677794"/>
            <a:ext cx="4791075" cy="2670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spcBef>
                <a:spcPts val="9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Check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for </a:t>
            </a:r>
            <a:r>
              <a:rPr sz="2800" i="1" spc="-20" dirty="0">
                <a:solidFill>
                  <a:srgbClr val="292934"/>
                </a:solidFill>
                <a:latin typeface="Constantia"/>
                <a:cs typeface="Constantia"/>
              </a:rPr>
              <a:t>syntax </a:t>
            </a:r>
            <a:r>
              <a:rPr sz="2800" i="1" spc="-15" dirty="0">
                <a:solidFill>
                  <a:srgbClr val="292934"/>
                </a:solidFill>
                <a:latin typeface="Constantia"/>
                <a:cs typeface="Constantia"/>
              </a:rPr>
              <a:t>errors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assure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correct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DFD</a:t>
            </a:r>
            <a:r>
              <a:rPr sz="2800" spc="-254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structure.</a:t>
            </a:r>
            <a:endParaRPr sz="2800" dirty="0">
              <a:latin typeface="Constantia"/>
              <a:cs typeface="Constantia"/>
            </a:endParaRPr>
          </a:p>
          <a:p>
            <a:pPr marL="286385" marR="26670" indent="-274320">
              <a:spcBef>
                <a:spcPts val="675"/>
              </a:spcBef>
              <a:buClr>
                <a:srgbClr val="715F55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Check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for </a:t>
            </a:r>
            <a:r>
              <a:rPr sz="2800" i="1" spc="-5" dirty="0">
                <a:solidFill>
                  <a:srgbClr val="292934"/>
                </a:solidFill>
                <a:latin typeface="Constantia"/>
                <a:cs typeface="Constantia"/>
              </a:rPr>
              <a:t>semantics </a:t>
            </a:r>
            <a:r>
              <a:rPr sz="2800" i="1" spc="-15" dirty="0">
                <a:solidFill>
                  <a:srgbClr val="292934"/>
                </a:solidFill>
                <a:latin typeface="Constantia"/>
                <a:cs typeface="Constantia"/>
              </a:rPr>
              <a:t>errors</a:t>
            </a:r>
            <a:r>
              <a:rPr sz="2800" i="1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assure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accuracy </a:t>
            </a:r>
            <a:r>
              <a:rPr sz="2800" spc="-5" dirty="0">
                <a:solidFill>
                  <a:srgbClr val="292934"/>
                </a:solidFill>
                <a:latin typeface="Constantia"/>
                <a:cs typeface="Constantia"/>
              </a:rPr>
              <a:t>of DFD  </a:t>
            </a:r>
            <a:r>
              <a:rPr sz="2800" spc="-20" dirty="0">
                <a:solidFill>
                  <a:srgbClr val="292934"/>
                </a:solidFill>
                <a:latin typeface="Constantia"/>
                <a:cs typeface="Constantia"/>
              </a:rPr>
              <a:t>relative </a:t>
            </a:r>
            <a:r>
              <a:rPr sz="2800" spc="-25" dirty="0">
                <a:solidFill>
                  <a:srgbClr val="292934"/>
                </a:solidFill>
                <a:latin typeface="Constantia"/>
                <a:cs typeface="Constantia"/>
              </a:rPr>
              <a:t>to </a:t>
            </a:r>
            <a:r>
              <a:rPr sz="2800" spc="-10" dirty="0">
                <a:solidFill>
                  <a:srgbClr val="292934"/>
                </a:solidFill>
                <a:latin typeface="Constantia"/>
                <a:cs typeface="Constantia"/>
              </a:rPr>
              <a:t>actual/desired  </a:t>
            </a:r>
            <a:r>
              <a:rPr sz="2800" spc="-15" dirty="0">
                <a:solidFill>
                  <a:srgbClr val="292934"/>
                </a:solidFill>
                <a:latin typeface="Constantia"/>
                <a:cs typeface="Constantia"/>
              </a:rPr>
              <a:t>system.</a:t>
            </a:r>
            <a:endParaRPr sz="28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41942" y="4061739"/>
            <a:ext cx="2359660" cy="510540"/>
          </a:xfrm>
          <a:custGeom>
            <a:avLst/>
            <a:gdLst/>
            <a:ahLst/>
            <a:cxnLst/>
            <a:rect l="l" t="t" r="r" b="b"/>
            <a:pathLst>
              <a:path w="2359659" h="510539">
                <a:moveTo>
                  <a:pt x="2359280" y="0"/>
                </a:moveTo>
                <a:lnTo>
                  <a:pt x="294653" y="0"/>
                </a:lnTo>
                <a:lnTo>
                  <a:pt x="0" y="510446"/>
                </a:lnTo>
                <a:lnTo>
                  <a:pt x="2359280" y="510446"/>
                </a:lnTo>
                <a:lnTo>
                  <a:pt x="2359280" y="0"/>
                </a:lnTo>
                <a:close/>
              </a:path>
            </a:pathLst>
          </a:custGeom>
          <a:solidFill>
            <a:srgbClr val="D7D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2048" y="4572047"/>
            <a:ext cx="2359660" cy="0"/>
          </a:xfrm>
          <a:custGeom>
            <a:avLst/>
            <a:gdLst/>
            <a:ahLst/>
            <a:cxnLst/>
            <a:rect l="l" t="t" r="r" b="b"/>
            <a:pathLst>
              <a:path w="2359659">
                <a:moveTo>
                  <a:pt x="0" y="0"/>
                </a:moveTo>
                <a:lnTo>
                  <a:pt x="23591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2048" y="4570004"/>
            <a:ext cx="2357120" cy="0"/>
          </a:xfrm>
          <a:custGeom>
            <a:avLst/>
            <a:gdLst/>
            <a:ahLst/>
            <a:cxnLst/>
            <a:rect l="l" t="t" r="r" b="b"/>
            <a:pathLst>
              <a:path w="2357120">
                <a:moveTo>
                  <a:pt x="0" y="0"/>
                </a:moveTo>
                <a:lnTo>
                  <a:pt x="2357054" y="0"/>
                </a:lnTo>
              </a:path>
            </a:pathLst>
          </a:custGeom>
          <a:ln w="3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32310" y="4057436"/>
            <a:ext cx="2069464" cy="8890"/>
          </a:xfrm>
          <a:custGeom>
            <a:avLst/>
            <a:gdLst/>
            <a:ahLst/>
            <a:cxnLst/>
            <a:rect l="l" t="t" r="r" b="b"/>
            <a:pathLst>
              <a:path w="2069465" h="8889">
                <a:moveTo>
                  <a:pt x="4285" y="0"/>
                </a:moveTo>
                <a:lnTo>
                  <a:pt x="1067" y="1068"/>
                </a:lnTo>
                <a:lnTo>
                  <a:pt x="0" y="4302"/>
                </a:lnTo>
                <a:lnTo>
                  <a:pt x="1067" y="7522"/>
                </a:lnTo>
                <a:lnTo>
                  <a:pt x="4285" y="8591"/>
                </a:lnTo>
                <a:lnTo>
                  <a:pt x="7488" y="6454"/>
                </a:lnTo>
                <a:lnTo>
                  <a:pt x="2068911" y="6454"/>
                </a:lnTo>
                <a:lnTo>
                  <a:pt x="2068911" y="2151"/>
                </a:lnTo>
                <a:lnTo>
                  <a:pt x="1067" y="2151"/>
                </a:lnTo>
                <a:lnTo>
                  <a:pt x="4285" y="0"/>
                </a:lnTo>
                <a:close/>
              </a:path>
              <a:path w="2069465" h="8889">
                <a:moveTo>
                  <a:pt x="2068911" y="6454"/>
                </a:moveTo>
                <a:lnTo>
                  <a:pt x="7488" y="6454"/>
                </a:lnTo>
                <a:lnTo>
                  <a:pt x="4285" y="8591"/>
                </a:lnTo>
                <a:lnTo>
                  <a:pt x="2068911" y="8591"/>
                </a:lnTo>
                <a:lnTo>
                  <a:pt x="2068911" y="6454"/>
                </a:lnTo>
                <a:close/>
              </a:path>
              <a:path w="2069465" h="8889">
                <a:moveTo>
                  <a:pt x="2068911" y="0"/>
                </a:moveTo>
                <a:lnTo>
                  <a:pt x="4285" y="0"/>
                </a:lnTo>
                <a:lnTo>
                  <a:pt x="1067" y="2151"/>
                </a:lnTo>
                <a:lnTo>
                  <a:pt x="2068911" y="2151"/>
                </a:lnTo>
                <a:lnTo>
                  <a:pt x="2068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2049" y="4059588"/>
            <a:ext cx="297815" cy="516890"/>
          </a:xfrm>
          <a:custGeom>
            <a:avLst/>
            <a:gdLst/>
            <a:ahLst/>
            <a:cxnLst/>
            <a:rect l="l" t="t" r="r" b="b"/>
            <a:pathLst>
              <a:path w="297814" h="516889">
                <a:moveTo>
                  <a:pt x="0" y="508508"/>
                </a:moveTo>
                <a:lnTo>
                  <a:pt x="0" y="516405"/>
                </a:lnTo>
                <a:lnTo>
                  <a:pt x="965" y="516886"/>
                </a:lnTo>
                <a:lnTo>
                  <a:pt x="3108" y="514735"/>
                </a:lnTo>
                <a:lnTo>
                  <a:pt x="0" y="508508"/>
                </a:lnTo>
                <a:close/>
              </a:path>
              <a:path w="297814" h="516889">
                <a:moveTo>
                  <a:pt x="291329" y="0"/>
                </a:moveTo>
                <a:lnTo>
                  <a:pt x="0" y="504694"/>
                </a:lnTo>
                <a:lnTo>
                  <a:pt x="0" y="508508"/>
                </a:lnTo>
                <a:lnTo>
                  <a:pt x="3108" y="514735"/>
                </a:lnTo>
                <a:lnTo>
                  <a:pt x="297750" y="4302"/>
                </a:lnTo>
                <a:lnTo>
                  <a:pt x="291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1942" y="4572186"/>
            <a:ext cx="2359660" cy="216535"/>
          </a:xfrm>
          <a:custGeom>
            <a:avLst/>
            <a:gdLst/>
            <a:ahLst/>
            <a:cxnLst/>
            <a:rect l="l" t="t" r="r" b="b"/>
            <a:pathLst>
              <a:path w="2359659" h="216535">
                <a:moveTo>
                  <a:pt x="0" y="215992"/>
                </a:moveTo>
                <a:lnTo>
                  <a:pt x="2359323" y="215992"/>
                </a:lnTo>
                <a:lnTo>
                  <a:pt x="2359323" y="0"/>
                </a:lnTo>
                <a:lnTo>
                  <a:pt x="0" y="0"/>
                </a:lnTo>
                <a:lnTo>
                  <a:pt x="0" y="215992"/>
                </a:lnTo>
                <a:close/>
              </a:path>
            </a:pathLst>
          </a:custGeom>
          <a:solidFill>
            <a:srgbClr val="3E6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2048" y="4790419"/>
            <a:ext cx="2359660" cy="0"/>
          </a:xfrm>
          <a:custGeom>
            <a:avLst/>
            <a:gdLst/>
            <a:ahLst/>
            <a:cxnLst/>
            <a:rect l="l" t="t" r="r" b="b"/>
            <a:pathLst>
              <a:path w="2359659">
                <a:moveTo>
                  <a:pt x="0" y="0"/>
                </a:moveTo>
                <a:lnTo>
                  <a:pt x="2359175" y="0"/>
                </a:lnTo>
              </a:path>
            </a:pathLst>
          </a:custGeom>
          <a:ln w="50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42048" y="4785973"/>
            <a:ext cx="2357120" cy="0"/>
          </a:xfrm>
          <a:custGeom>
            <a:avLst/>
            <a:gdLst/>
            <a:ahLst/>
            <a:cxnLst/>
            <a:rect l="l" t="t" r="r" b="b"/>
            <a:pathLst>
              <a:path w="2357120">
                <a:moveTo>
                  <a:pt x="0" y="0"/>
                </a:moveTo>
                <a:lnTo>
                  <a:pt x="2357079" y="0"/>
                </a:lnTo>
              </a:path>
            </a:pathLst>
          </a:custGeom>
          <a:ln w="3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99072" y="4057437"/>
            <a:ext cx="0" cy="730885"/>
          </a:xfrm>
          <a:custGeom>
            <a:avLst/>
            <a:gdLst/>
            <a:ahLst/>
            <a:cxnLst/>
            <a:rect l="l" t="t" r="r" b="b"/>
            <a:pathLst>
              <a:path h="730885">
                <a:moveTo>
                  <a:pt x="0" y="0"/>
                </a:moveTo>
                <a:lnTo>
                  <a:pt x="0" y="730740"/>
                </a:lnTo>
              </a:path>
            </a:pathLst>
          </a:custGeom>
          <a:ln w="4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43966" y="4574451"/>
            <a:ext cx="2357755" cy="0"/>
          </a:xfrm>
          <a:custGeom>
            <a:avLst/>
            <a:gdLst/>
            <a:ahLst/>
            <a:cxnLst/>
            <a:rect l="l" t="t" r="r" b="b"/>
            <a:pathLst>
              <a:path w="2357754">
                <a:moveTo>
                  <a:pt x="0" y="0"/>
                </a:moveTo>
                <a:lnTo>
                  <a:pt x="2357257" y="0"/>
                </a:lnTo>
              </a:path>
            </a:pathLst>
          </a:custGeom>
          <a:ln w="50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2048" y="4570004"/>
            <a:ext cx="2359660" cy="0"/>
          </a:xfrm>
          <a:custGeom>
            <a:avLst/>
            <a:gdLst/>
            <a:ahLst/>
            <a:cxnLst/>
            <a:rect l="l" t="t" r="r" b="b"/>
            <a:pathLst>
              <a:path w="2359659">
                <a:moveTo>
                  <a:pt x="0" y="0"/>
                </a:moveTo>
                <a:lnTo>
                  <a:pt x="2359174" y="0"/>
                </a:lnTo>
              </a:path>
            </a:pathLst>
          </a:custGeom>
          <a:ln w="3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4138" y="4571911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532"/>
                </a:lnTo>
              </a:path>
            </a:pathLst>
          </a:custGeom>
          <a:ln w="4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62669" y="2589557"/>
            <a:ext cx="1840779" cy="226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095130"/>
            <a:ext cx="9013794" cy="476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2392" y="3403091"/>
            <a:ext cx="1118615" cy="134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8780" y="3814572"/>
            <a:ext cx="1004315" cy="91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3429000"/>
            <a:ext cx="9906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34290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2392" y="3403091"/>
            <a:ext cx="111861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9864" y="3461003"/>
            <a:ext cx="422148" cy="4922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6400" y="3429001"/>
            <a:ext cx="990600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34290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20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19"/>
                </a:lnTo>
                <a:lnTo>
                  <a:pt x="71120" y="426719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32830" y="3511422"/>
            <a:ext cx="698500" cy="1027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Calibri"/>
                <a:cs typeface="Calibri"/>
                <a:hlinkClick r:id="rId9" action="ppaction://hlinksldjump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12700" marR="5080" indent="16510" algn="just">
              <a:spcBef>
                <a:spcPts val="116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University 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Adm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i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ssi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o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n  System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1591" y="3523488"/>
            <a:ext cx="1347216" cy="1118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5600" y="3549397"/>
            <a:ext cx="1219200" cy="990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5600" y="3549397"/>
            <a:ext cx="1219200" cy="615553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58775">
              <a:spcBef>
                <a:spcPts val="119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850" y="3194051"/>
            <a:ext cx="2482850" cy="356235"/>
          </a:xfrm>
          <a:custGeom>
            <a:avLst/>
            <a:gdLst/>
            <a:ahLst/>
            <a:cxnLst/>
            <a:rect l="l" t="t" r="r" b="b"/>
            <a:pathLst>
              <a:path w="2482850" h="356235">
                <a:moveTo>
                  <a:pt x="1244473" y="0"/>
                </a:moveTo>
                <a:lnTo>
                  <a:pt x="1186307" y="508"/>
                </a:lnTo>
                <a:lnTo>
                  <a:pt x="1128268" y="2032"/>
                </a:lnTo>
                <a:lnTo>
                  <a:pt x="1070483" y="4445"/>
                </a:lnTo>
                <a:lnTo>
                  <a:pt x="1013079" y="7874"/>
                </a:lnTo>
                <a:lnTo>
                  <a:pt x="956056" y="12064"/>
                </a:lnTo>
                <a:lnTo>
                  <a:pt x="899668" y="17272"/>
                </a:lnTo>
                <a:lnTo>
                  <a:pt x="843914" y="23240"/>
                </a:lnTo>
                <a:lnTo>
                  <a:pt x="789051" y="30099"/>
                </a:lnTo>
                <a:lnTo>
                  <a:pt x="734949" y="37591"/>
                </a:lnTo>
                <a:lnTo>
                  <a:pt x="681863" y="45847"/>
                </a:lnTo>
                <a:lnTo>
                  <a:pt x="630047" y="54863"/>
                </a:lnTo>
                <a:lnTo>
                  <a:pt x="579374" y="64642"/>
                </a:lnTo>
                <a:lnTo>
                  <a:pt x="530098" y="74929"/>
                </a:lnTo>
                <a:lnTo>
                  <a:pt x="482345" y="85851"/>
                </a:lnTo>
                <a:lnTo>
                  <a:pt x="436118" y="97409"/>
                </a:lnTo>
                <a:lnTo>
                  <a:pt x="391413" y="109474"/>
                </a:lnTo>
                <a:lnTo>
                  <a:pt x="348742" y="122047"/>
                </a:lnTo>
                <a:lnTo>
                  <a:pt x="307848" y="135000"/>
                </a:lnTo>
                <a:lnTo>
                  <a:pt x="269113" y="148589"/>
                </a:lnTo>
                <a:lnTo>
                  <a:pt x="232410" y="162560"/>
                </a:lnTo>
                <a:lnTo>
                  <a:pt x="181737" y="184150"/>
                </a:lnTo>
                <a:lnTo>
                  <a:pt x="136398" y="206628"/>
                </a:lnTo>
                <a:lnTo>
                  <a:pt x="96900" y="229870"/>
                </a:lnTo>
                <a:lnTo>
                  <a:pt x="63500" y="253746"/>
                </a:lnTo>
                <a:lnTo>
                  <a:pt x="29210" y="286512"/>
                </a:lnTo>
                <a:lnTo>
                  <a:pt x="7619" y="320675"/>
                </a:lnTo>
                <a:lnTo>
                  <a:pt x="0" y="355219"/>
                </a:lnTo>
                <a:lnTo>
                  <a:pt x="12700" y="355980"/>
                </a:lnTo>
                <a:lnTo>
                  <a:pt x="13207" y="347852"/>
                </a:lnTo>
                <a:lnTo>
                  <a:pt x="14477" y="340233"/>
                </a:lnTo>
                <a:lnTo>
                  <a:pt x="33019" y="302260"/>
                </a:lnTo>
                <a:lnTo>
                  <a:pt x="62356" y="271145"/>
                </a:lnTo>
                <a:lnTo>
                  <a:pt x="103886" y="240411"/>
                </a:lnTo>
                <a:lnTo>
                  <a:pt x="142620" y="217804"/>
                </a:lnTo>
                <a:lnTo>
                  <a:pt x="187198" y="195707"/>
                </a:lnTo>
                <a:lnTo>
                  <a:pt x="237236" y="174244"/>
                </a:lnTo>
                <a:lnTo>
                  <a:pt x="273557" y="160527"/>
                </a:lnTo>
                <a:lnTo>
                  <a:pt x="312166" y="147065"/>
                </a:lnTo>
                <a:lnTo>
                  <a:pt x="352551" y="134112"/>
                </a:lnTo>
                <a:lnTo>
                  <a:pt x="395097" y="121538"/>
                </a:lnTo>
                <a:lnTo>
                  <a:pt x="439419" y="109600"/>
                </a:lnTo>
                <a:lnTo>
                  <a:pt x="485394" y="98171"/>
                </a:lnTo>
                <a:lnTo>
                  <a:pt x="533019" y="87375"/>
                </a:lnTo>
                <a:lnTo>
                  <a:pt x="582041" y="77088"/>
                </a:lnTo>
                <a:lnTo>
                  <a:pt x="632460" y="67310"/>
                </a:lnTo>
                <a:lnTo>
                  <a:pt x="684149" y="58420"/>
                </a:lnTo>
                <a:lnTo>
                  <a:pt x="736981" y="50164"/>
                </a:lnTo>
                <a:lnTo>
                  <a:pt x="790701" y="42672"/>
                </a:lnTo>
                <a:lnTo>
                  <a:pt x="845566" y="35940"/>
                </a:lnTo>
                <a:lnTo>
                  <a:pt x="901064" y="29845"/>
                </a:lnTo>
                <a:lnTo>
                  <a:pt x="957199" y="24764"/>
                </a:lnTo>
                <a:lnTo>
                  <a:pt x="1013968" y="20447"/>
                </a:lnTo>
                <a:lnTo>
                  <a:pt x="1071245" y="17145"/>
                </a:lnTo>
                <a:lnTo>
                  <a:pt x="1128902" y="14732"/>
                </a:lnTo>
                <a:lnTo>
                  <a:pt x="1186688" y="13208"/>
                </a:lnTo>
                <a:lnTo>
                  <a:pt x="1608934" y="12700"/>
                </a:lnTo>
                <a:lnTo>
                  <a:pt x="1532763" y="7874"/>
                </a:lnTo>
                <a:lnTo>
                  <a:pt x="1418463" y="2921"/>
                </a:lnTo>
                <a:lnTo>
                  <a:pt x="1302639" y="253"/>
                </a:lnTo>
                <a:lnTo>
                  <a:pt x="1244473" y="0"/>
                </a:lnTo>
                <a:close/>
              </a:path>
              <a:path w="2482850" h="356235">
                <a:moveTo>
                  <a:pt x="2427523" y="182090"/>
                </a:moveTo>
                <a:lnTo>
                  <a:pt x="2403983" y="202564"/>
                </a:lnTo>
                <a:lnTo>
                  <a:pt x="2482850" y="234950"/>
                </a:lnTo>
                <a:lnTo>
                  <a:pt x="2471606" y="191515"/>
                </a:lnTo>
                <a:lnTo>
                  <a:pt x="2436495" y="191515"/>
                </a:lnTo>
                <a:lnTo>
                  <a:pt x="2427523" y="182090"/>
                </a:lnTo>
                <a:close/>
              </a:path>
              <a:path w="2482850" h="356235">
                <a:moveTo>
                  <a:pt x="2427729" y="181910"/>
                </a:moveTo>
                <a:lnTo>
                  <a:pt x="2427523" y="182090"/>
                </a:lnTo>
                <a:lnTo>
                  <a:pt x="2436495" y="191515"/>
                </a:lnTo>
                <a:lnTo>
                  <a:pt x="2445766" y="182752"/>
                </a:lnTo>
                <a:lnTo>
                  <a:pt x="2445161" y="182117"/>
                </a:lnTo>
                <a:lnTo>
                  <a:pt x="2428113" y="182117"/>
                </a:lnTo>
                <a:lnTo>
                  <a:pt x="2427729" y="181910"/>
                </a:lnTo>
                <a:close/>
              </a:path>
              <a:path w="2482850" h="356235">
                <a:moveTo>
                  <a:pt x="2461514" y="152526"/>
                </a:moveTo>
                <a:lnTo>
                  <a:pt x="2437158" y="173710"/>
                </a:lnTo>
                <a:lnTo>
                  <a:pt x="2445766" y="182752"/>
                </a:lnTo>
                <a:lnTo>
                  <a:pt x="2436495" y="191515"/>
                </a:lnTo>
                <a:lnTo>
                  <a:pt x="2471606" y="191515"/>
                </a:lnTo>
                <a:lnTo>
                  <a:pt x="2461514" y="152526"/>
                </a:lnTo>
                <a:close/>
              </a:path>
              <a:path w="2482850" h="356235">
                <a:moveTo>
                  <a:pt x="2427767" y="181878"/>
                </a:moveTo>
                <a:lnTo>
                  <a:pt x="2428113" y="182117"/>
                </a:lnTo>
                <a:lnTo>
                  <a:pt x="2427767" y="181878"/>
                </a:lnTo>
                <a:close/>
              </a:path>
              <a:path w="2482850" h="356235">
                <a:moveTo>
                  <a:pt x="2437158" y="173710"/>
                </a:moveTo>
                <a:lnTo>
                  <a:pt x="2427767" y="181878"/>
                </a:lnTo>
                <a:lnTo>
                  <a:pt x="2428113" y="182117"/>
                </a:lnTo>
                <a:lnTo>
                  <a:pt x="2445161" y="182117"/>
                </a:lnTo>
                <a:lnTo>
                  <a:pt x="2437158" y="173710"/>
                </a:lnTo>
                <a:close/>
              </a:path>
              <a:path w="2482850" h="356235">
                <a:moveTo>
                  <a:pt x="2426953" y="181491"/>
                </a:moveTo>
                <a:lnTo>
                  <a:pt x="2427523" y="182090"/>
                </a:lnTo>
                <a:lnTo>
                  <a:pt x="2427729" y="181910"/>
                </a:lnTo>
                <a:lnTo>
                  <a:pt x="2426953" y="181491"/>
                </a:lnTo>
                <a:close/>
              </a:path>
              <a:path w="2482850" h="356235">
                <a:moveTo>
                  <a:pt x="2426462" y="180975"/>
                </a:moveTo>
                <a:lnTo>
                  <a:pt x="2426953" y="181491"/>
                </a:lnTo>
                <a:lnTo>
                  <a:pt x="2427729" y="181910"/>
                </a:lnTo>
                <a:lnTo>
                  <a:pt x="2426462" y="180975"/>
                </a:lnTo>
                <a:close/>
              </a:path>
              <a:path w="2482850" h="356235">
                <a:moveTo>
                  <a:pt x="2428806" y="180975"/>
                </a:moveTo>
                <a:lnTo>
                  <a:pt x="2426462" y="180975"/>
                </a:lnTo>
                <a:lnTo>
                  <a:pt x="2427767" y="181878"/>
                </a:lnTo>
                <a:lnTo>
                  <a:pt x="2428806" y="180975"/>
                </a:lnTo>
                <a:close/>
              </a:path>
              <a:path w="2482850" h="356235">
                <a:moveTo>
                  <a:pt x="1608934" y="12700"/>
                </a:moveTo>
                <a:lnTo>
                  <a:pt x="1244600" y="12700"/>
                </a:lnTo>
                <a:lnTo>
                  <a:pt x="1302639" y="12953"/>
                </a:lnTo>
                <a:lnTo>
                  <a:pt x="1360424" y="13970"/>
                </a:lnTo>
                <a:lnTo>
                  <a:pt x="1475359" y="17779"/>
                </a:lnTo>
                <a:lnTo>
                  <a:pt x="1532127" y="20574"/>
                </a:lnTo>
                <a:lnTo>
                  <a:pt x="1588389" y="24002"/>
                </a:lnTo>
                <a:lnTo>
                  <a:pt x="1698752" y="32258"/>
                </a:lnTo>
                <a:lnTo>
                  <a:pt x="1752600" y="37211"/>
                </a:lnTo>
                <a:lnTo>
                  <a:pt x="1857248" y="48513"/>
                </a:lnTo>
                <a:lnTo>
                  <a:pt x="1907666" y="54863"/>
                </a:lnTo>
                <a:lnTo>
                  <a:pt x="1956815" y="61595"/>
                </a:lnTo>
                <a:lnTo>
                  <a:pt x="2004440" y="68707"/>
                </a:lnTo>
                <a:lnTo>
                  <a:pt x="2050414" y="76200"/>
                </a:lnTo>
                <a:lnTo>
                  <a:pt x="2094864" y="84074"/>
                </a:lnTo>
                <a:lnTo>
                  <a:pt x="2137283" y="92201"/>
                </a:lnTo>
                <a:lnTo>
                  <a:pt x="2177923" y="100711"/>
                </a:lnTo>
                <a:lnTo>
                  <a:pt x="2216404" y="109474"/>
                </a:lnTo>
                <a:lnTo>
                  <a:pt x="2286889" y="127762"/>
                </a:lnTo>
                <a:lnTo>
                  <a:pt x="2333371" y="142239"/>
                </a:lnTo>
                <a:lnTo>
                  <a:pt x="2374138" y="156972"/>
                </a:lnTo>
                <a:lnTo>
                  <a:pt x="2418715" y="177037"/>
                </a:lnTo>
                <a:lnTo>
                  <a:pt x="2426953" y="181491"/>
                </a:lnTo>
                <a:lnTo>
                  <a:pt x="2426462" y="180975"/>
                </a:lnTo>
                <a:lnTo>
                  <a:pt x="2428806" y="180975"/>
                </a:lnTo>
                <a:lnTo>
                  <a:pt x="2437158" y="173710"/>
                </a:lnTo>
                <a:lnTo>
                  <a:pt x="2402966" y="155321"/>
                </a:lnTo>
                <a:lnTo>
                  <a:pt x="2365502" y="139953"/>
                </a:lnTo>
                <a:lnTo>
                  <a:pt x="2322195" y="125222"/>
                </a:lnTo>
                <a:lnTo>
                  <a:pt x="2255901" y="106172"/>
                </a:lnTo>
                <a:lnTo>
                  <a:pt x="2180463" y="88264"/>
                </a:lnTo>
                <a:lnTo>
                  <a:pt x="2139696" y="79755"/>
                </a:lnTo>
                <a:lnTo>
                  <a:pt x="2097024" y="71500"/>
                </a:lnTo>
                <a:lnTo>
                  <a:pt x="2052447" y="63626"/>
                </a:lnTo>
                <a:lnTo>
                  <a:pt x="2006346" y="56134"/>
                </a:lnTo>
                <a:lnTo>
                  <a:pt x="1958466" y="49022"/>
                </a:lnTo>
                <a:lnTo>
                  <a:pt x="1909317" y="42290"/>
                </a:lnTo>
                <a:lnTo>
                  <a:pt x="1858645" y="35940"/>
                </a:lnTo>
                <a:lnTo>
                  <a:pt x="1753870" y="24637"/>
                </a:lnTo>
                <a:lnTo>
                  <a:pt x="1699767" y="19685"/>
                </a:lnTo>
                <a:lnTo>
                  <a:pt x="1644903" y="15239"/>
                </a:lnTo>
                <a:lnTo>
                  <a:pt x="1608934" y="1270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50232" y="3267583"/>
            <a:ext cx="13004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r>
              <a:rPr sz="1400" spc="-4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Information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75351" y="4539997"/>
            <a:ext cx="2559685" cy="343535"/>
          </a:xfrm>
          <a:custGeom>
            <a:avLst/>
            <a:gdLst/>
            <a:ahLst/>
            <a:cxnLst/>
            <a:rect l="l" t="t" r="r" b="b"/>
            <a:pathLst>
              <a:path w="2559684" h="343535">
                <a:moveTo>
                  <a:pt x="12700" y="107441"/>
                </a:moveTo>
                <a:lnTo>
                  <a:pt x="0" y="108584"/>
                </a:lnTo>
                <a:lnTo>
                  <a:pt x="508" y="113918"/>
                </a:lnTo>
                <a:lnTo>
                  <a:pt x="635" y="114934"/>
                </a:lnTo>
                <a:lnTo>
                  <a:pt x="2032" y="120268"/>
                </a:lnTo>
                <a:lnTo>
                  <a:pt x="2159" y="120903"/>
                </a:lnTo>
                <a:lnTo>
                  <a:pt x="2286" y="121157"/>
                </a:lnTo>
                <a:lnTo>
                  <a:pt x="4572" y="126618"/>
                </a:lnTo>
                <a:lnTo>
                  <a:pt x="4825" y="127126"/>
                </a:lnTo>
                <a:lnTo>
                  <a:pt x="5079" y="127380"/>
                </a:lnTo>
                <a:lnTo>
                  <a:pt x="8254" y="132714"/>
                </a:lnTo>
                <a:lnTo>
                  <a:pt x="12573" y="138556"/>
                </a:lnTo>
                <a:lnTo>
                  <a:pt x="47244" y="166496"/>
                </a:lnTo>
                <a:lnTo>
                  <a:pt x="88646" y="187578"/>
                </a:lnTo>
                <a:lnTo>
                  <a:pt x="127253" y="202945"/>
                </a:lnTo>
                <a:lnTo>
                  <a:pt x="188087" y="222630"/>
                </a:lnTo>
                <a:lnTo>
                  <a:pt x="240284" y="236727"/>
                </a:lnTo>
                <a:lnTo>
                  <a:pt x="278129" y="245871"/>
                </a:lnTo>
                <a:lnTo>
                  <a:pt x="318008" y="254761"/>
                </a:lnTo>
                <a:lnTo>
                  <a:pt x="360045" y="263270"/>
                </a:lnTo>
                <a:lnTo>
                  <a:pt x="403987" y="271398"/>
                </a:lnTo>
                <a:lnTo>
                  <a:pt x="449834" y="279399"/>
                </a:lnTo>
                <a:lnTo>
                  <a:pt x="497586" y="286765"/>
                </a:lnTo>
                <a:lnTo>
                  <a:pt x="597535" y="300735"/>
                </a:lnTo>
                <a:lnTo>
                  <a:pt x="703072" y="312927"/>
                </a:lnTo>
                <a:lnTo>
                  <a:pt x="757682" y="318388"/>
                </a:lnTo>
                <a:lnTo>
                  <a:pt x="813308" y="323341"/>
                </a:lnTo>
                <a:lnTo>
                  <a:pt x="869823" y="327659"/>
                </a:lnTo>
                <a:lnTo>
                  <a:pt x="985392" y="335025"/>
                </a:lnTo>
                <a:lnTo>
                  <a:pt x="1044066" y="337819"/>
                </a:lnTo>
                <a:lnTo>
                  <a:pt x="1162685" y="341629"/>
                </a:lnTo>
                <a:lnTo>
                  <a:pt x="1222375" y="342645"/>
                </a:lnTo>
                <a:lnTo>
                  <a:pt x="1282319" y="343026"/>
                </a:lnTo>
                <a:lnTo>
                  <a:pt x="1342516" y="342518"/>
                </a:lnTo>
                <a:lnTo>
                  <a:pt x="1402334" y="340994"/>
                </a:lnTo>
                <a:lnTo>
                  <a:pt x="1461897" y="338708"/>
                </a:lnTo>
                <a:lnTo>
                  <a:pt x="1521078" y="335406"/>
                </a:lnTo>
                <a:lnTo>
                  <a:pt x="1579879" y="331215"/>
                </a:lnTo>
                <a:lnTo>
                  <a:pt x="1590320" y="330326"/>
                </a:lnTo>
                <a:lnTo>
                  <a:pt x="1282319" y="330326"/>
                </a:lnTo>
                <a:lnTo>
                  <a:pt x="1222628" y="329945"/>
                </a:lnTo>
                <a:lnTo>
                  <a:pt x="1163065" y="328929"/>
                </a:lnTo>
                <a:lnTo>
                  <a:pt x="1044701" y="325119"/>
                </a:lnTo>
                <a:lnTo>
                  <a:pt x="986154" y="322325"/>
                </a:lnTo>
                <a:lnTo>
                  <a:pt x="870838" y="315086"/>
                </a:lnTo>
                <a:lnTo>
                  <a:pt x="814451" y="310641"/>
                </a:lnTo>
                <a:lnTo>
                  <a:pt x="704469" y="300354"/>
                </a:lnTo>
                <a:lnTo>
                  <a:pt x="599186" y="288162"/>
                </a:lnTo>
                <a:lnTo>
                  <a:pt x="548513" y="281431"/>
                </a:lnTo>
                <a:lnTo>
                  <a:pt x="451992" y="266826"/>
                </a:lnTo>
                <a:lnTo>
                  <a:pt x="406273" y="258952"/>
                </a:lnTo>
                <a:lnTo>
                  <a:pt x="362458" y="250824"/>
                </a:lnTo>
                <a:lnTo>
                  <a:pt x="320675" y="242315"/>
                </a:lnTo>
                <a:lnTo>
                  <a:pt x="261874" y="228980"/>
                </a:lnTo>
                <a:lnTo>
                  <a:pt x="208407" y="215137"/>
                </a:lnTo>
                <a:lnTo>
                  <a:pt x="160400" y="200786"/>
                </a:lnTo>
                <a:lnTo>
                  <a:pt x="118363" y="186054"/>
                </a:lnTo>
                <a:lnTo>
                  <a:pt x="82803" y="170941"/>
                </a:lnTo>
                <a:lnTo>
                  <a:pt x="46100" y="150748"/>
                </a:lnTo>
                <a:lnTo>
                  <a:pt x="16404" y="121665"/>
                </a:lnTo>
                <a:lnTo>
                  <a:pt x="16255" y="121665"/>
                </a:lnTo>
                <a:lnTo>
                  <a:pt x="13970" y="116204"/>
                </a:lnTo>
                <a:lnTo>
                  <a:pt x="14118" y="116204"/>
                </a:lnTo>
                <a:lnTo>
                  <a:pt x="12953" y="111759"/>
                </a:lnTo>
                <a:lnTo>
                  <a:pt x="13111" y="111759"/>
                </a:lnTo>
                <a:lnTo>
                  <a:pt x="12700" y="107441"/>
                </a:lnTo>
                <a:close/>
              </a:path>
              <a:path w="2559684" h="343535">
                <a:moveTo>
                  <a:pt x="2517793" y="66620"/>
                </a:moveTo>
                <a:lnTo>
                  <a:pt x="2481960" y="95884"/>
                </a:lnTo>
                <a:lnTo>
                  <a:pt x="2446274" y="117982"/>
                </a:lnTo>
                <a:lnTo>
                  <a:pt x="2404364" y="139699"/>
                </a:lnTo>
                <a:lnTo>
                  <a:pt x="2339085" y="167766"/>
                </a:lnTo>
                <a:lnTo>
                  <a:pt x="2302764" y="181228"/>
                </a:lnTo>
                <a:lnTo>
                  <a:pt x="2244217" y="200659"/>
                </a:lnTo>
                <a:lnTo>
                  <a:pt x="2202433" y="213232"/>
                </a:lnTo>
                <a:lnTo>
                  <a:pt x="2158746" y="225297"/>
                </a:lnTo>
                <a:lnTo>
                  <a:pt x="2113026" y="236854"/>
                </a:lnTo>
                <a:lnTo>
                  <a:pt x="2065527" y="247776"/>
                </a:lnTo>
                <a:lnTo>
                  <a:pt x="2016378" y="258317"/>
                </a:lnTo>
                <a:lnTo>
                  <a:pt x="1965833" y="268223"/>
                </a:lnTo>
                <a:lnTo>
                  <a:pt x="1913889" y="277494"/>
                </a:lnTo>
                <a:lnTo>
                  <a:pt x="1860550" y="286130"/>
                </a:lnTo>
                <a:lnTo>
                  <a:pt x="1806194" y="294131"/>
                </a:lnTo>
                <a:lnTo>
                  <a:pt x="1750567" y="301370"/>
                </a:lnTo>
                <a:lnTo>
                  <a:pt x="1694179" y="307974"/>
                </a:lnTo>
                <a:lnTo>
                  <a:pt x="1636902" y="313562"/>
                </a:lnTo>
                <a:lnTo>
                  <a:pt x="1578990" y="318515"/>
                </a:lnTo>
                <a:lnTo>
                  <a:pt x="1520444" y="322706"/>
                </a:lnTo>
                <a:lnTo>
                  <a:pt x="1461389" y="326008"/>
                </a:lnTo>
                <a:lnTo>
                  <a:pt x="1402079" y="328421"/>
                </a:lnTo>
                <a:lnTo>
                  <a:pt x="1342516" y="329818"/>
                </a:lnTo>
                <a:lnTo>
                  <a:pt x="1282319" y="330326"/>
                </a:lnTo>
                <a:lnTo>
                  <a:pt x="1590320" y="330326"/>
                </a:lnTo>
                <a:lnTo>
                  <a:pt x="1638046" y="326262"/>
                </a:lnTo>
                <a:lnTo>
                  <a:pt x="1695450" y="320547"/>
                </a:lnTo>
                <a:lnTo>
                  <a:pt x="1752091" y="313943"/>
                </a:lnTo>
                <a:lnTo>
                  <a:pt x="1807717" y="306704"/>
                </a:lnTo>
                <a:lnTo>
                  <a:pt x="1862454" y="298703"/>
                </a:lnTo>
                <a:lnTo>
                  <a:pt x="1915922" y="290067"/>
                </a:lnTo>
                <a:lnTo>
                  <a:pt x="1968119" y="280796"/>
                </a:lnTo>
                <a:lnTo>
                  <a:pt x="2018919" y="270890"/>
                </a:lnTo>
                <a:lnTo>
                  <a:pt x="2068195" y="260222"/>
                </a:lnTo>
                <a:lnTo>
                  <a:pt x="2115820" y="249173"/>
                </a:lnTo>
                <a:lnTo>
                  <a:pt x="2161794" y="237616"/>
                </a:lnTo>
                <a:lnTo>
                  <a:pt x="2205863" y="225424"/>
                </a:lnTo>
                <a:lnTo>
                  <a:pt x="2247900" y="212851"/>
                </a:lnTo>
                <a:lnTo>
                  <a:pt x="2287778" y="199897"/>
                </a:lnTo>
                <a:lnTo>
                  <a:pt x="2325624" y="186435"/>
                </a:lnTo>
                <a:lnTo>
                  <a:pt x="2377948" y="165607"/>
                </a:lnTo>
                <a:lnTo>
                  <a:pt x="2424556" y="143890"/>
                </a:lnTo>
                <a:lnTo>
                  <a:pt x="2465197" y="121665"/>
                </a:lnTo>
                <a:lnTo>
                  <a:pt x="2499741" y="98678"/>
                </a:lnTo>
                <a:lnTo>
                  <a:pt x="2527300" y="75056"/>
                </a:lnTo>
                <a:lnTo>
                  <a:pt x="2527807" y="74675"/>
                </a:lnTo>
                <a:lnTo>
                  <a:pt x="2528189" y="74167"/>
                </a:lnTo>
                <a:lnTo>
                  <a:pt x="2528443" y="73659"/>
                </a:lnTo>
                <a:lnTo>
                  <a:pt x="2530118" y="70768"/>
                </a:lnTo>
                <a:lnTo>
                  <a:pt x="2523161" y="67309"/>
                </a:lnTo>
                <a:lnTo>
                  <a:pt x="2517394" y="67309"/>
                </a:lnTo>
                <a:lnTo>
                  <a:pt x="2517793" y="66620"/>
                </a:lnTo>
                <a:close/>
              </a:path>
              <a:path w="2559684" h="343535">
                <a:moveTo>
                  <a:pt x="15904" y="120827"/>
                </a:moveTo>
                <a:lnTo>
                  <a:pt x="16255" y="121665"/>
                </a:lnTo>
                <a:lnTo>
                  <a:pt x="16404" y="121665"/>
                </a:lnTo>
                <a:lnTo>
                  <a:pt x="15904" y="120827"/>
                </a:lnTo>
                <a:close/>
              </a:path>
              <a:path w="2559684" h="343535">
                <a:moveTo>
                  <a:pt x="15883" y="120776"/>
                </a:moveTo>
                <a:close/>
              </a:path>
              <a:path w="2559684" h="343535">
                <a:moveTo>
                  <a:pt x="14118" y="116204"/>
                </a:moveTo>
                <a:lnTo>
                  <a:pt x="13970" y="116204"/>
                </a:lnTo>
                <a:lnTo>
                  <a:pt x="14350" y="117093"/>
                </a:lnTo>
                <a:lnTo>
                  <a:pt x="14118" y="116204"/>
                </a:lnTo>
                <a:close/>
              </a:path>
              <a:path w="2559684" h="343535">
                <a:moveTo>
                  <a:pt x="13201" y="112703"/>
                </a:moveTo>
                <a:close/>
              </a:path>
              <a:path w="2559684" h="343535">
                <a:moveTo>
                  <a:pt x="13111" y="111759"/>
                </a:moveTo>
                <a:lnTo>
                  <a:pt x="12953" y="111759"/>
                </a:lnTo>
                <a:lnTo>
                  <a:pt x="13201" y="112703"/>
                </a:lnTo>
                <a:lnTo>
                  <a:pt x="13111" y="111759"/>
                </a:lnTo>
                <a:close/>
              </a:path>
              <a:path w="2559684" h="343535">
                <a:moveTo>
                  <a:pt x="2559130" y="53720"/>
                </a:moveTo>
                <a:lnTo>
                  <a:pt x="2525268" y="53720"/>
                </a:lnTo>
                <a:lnTo>
                  <a:pt x="2536317" y="60070"/>
                </a:lnTo>
                <a:lnTo>
                  <a:pt x="2530118" y="70768"/>
                </a:lnTo>
                <a:lnTo>
                  <a:pt x="2559177" y="85216"/>
                </a:lnTo>
                <a:lnTo>
                  <a:pt x="2559130" y="53720"/>
                </a:lnTo>
                <a:close/>
              </a:path>
              <a:path w="2559684" h="343535">
                <a:moveTo>
                  <a:pt x="2525268" y="53720"/>
                </a:moveTo>
                <a:lnTo>
                  <a:pt x="2518684" y="65083"/>
                </a:lnTo>
                <a:lnTo>
                  <a:pt x="2530118" y="70768"/>
                </a:lnTo>
                <a:lnTo>
                  <a:pt x="2536317" y="60070"/>
                </a:lnTo>
                <a:lnTo>
                  <a:pt x="2525268" y="53720"/>
                </a:lnTo>
                <a:close/>
              </a:path>
              <a:path w="2559684" h="343535">
                <a:moveTo>
                  <a:pt x="2518536" y="65912"/>
                </a:moveTo>
                <a:lnTo>
                  <a:pt x="2517793" y="66620"/>
                </a:lnTo>
                <a:lnTo>
                  <a:pt x="2517394" y="67309"/>
                </a:lnTo>
                <a:lnTo>
                  <a:pt x="2518536" y="65912"/>
                </a:lnTo>
                <a:close/>
              </a:path>
              <a:path w="2559684" h="343535">
                <a:moveTo>
                  <a:pt x="2520352" y="65912"/>
                </a:moveTo>
                <a:lnTo>
                  <a:pt x="2518536" y="65912"/>
                </a:lnTo>
                <a:lnTo>
                  <a:pt x="2517394" y="67309"/>
                </a:lnTo>
                <a:lnTo>
                  <a:pt x="2523161" y="67309"/>
                </a:lnTo>
                <a:lnTo>
                  <a:pt x="2520352" y="65912"/>
                </a:lnTo>
                <a:close/>
              </a:path>
              <a:path w="2559684" h="343535">
                <a:moveTo>
                  <a:pt x="2518684" y="65083"/>
                </a:moveTo>
                <a:lnTo>
                  <a:pt x="2517793" y="66620"/>
                </a:lnTo>
                <a:lnTo>
                  <a:pt x="2518536" y="65912"/>
                </a:lnTo>
                <a:lnTo>
                  <a:pt x="2520352" y="65912"/>
                </a:lnTo>
                <a:lnTo>
                  <a:pt x="2518684" y="65083"/>
                </a:lnTo>
                <a:close/>
              </a:path>
              <a:path w="2559684" h="343535">
                <a:moveTo>
                  <a:pt x="2559050" y="0"/>
                </a:moveTo>
                <a:lnTo>
                  <a:pt x="2490978" y="51307"/>
                </a:lnTo>
                <a:lnTo>
                  <a:pt x="2518684" y="65083"/>
                </a:lnTo>
                <a:lnTo>
                  <a:pt x="2525268" y="53720"/>
                </a:lnTo>
                <a:lnTo>
                  <a:pt x="2559130" y="53720"/>
                </a:lnTo>
                <a:lnTo>
                  <a:pt x="255905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84568" y="4620514"/>
            <a:ext cx="462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po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rt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60792" y="3523488"/>
            <a:ext cx="1347215" cy="1118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24800" y="3549397"/>
            <a:ext cx="1219200" cy="990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24800" y="3549397"/>
            <a:ext cx="1219200" cy="615553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905" algn="ctr">
              <a:spcBef>
                <a:spcPts val="119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Staff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04057" y="4539996"/>
            <a:ext cx="2484120" cy="342900"/>
          </a:xfrm>
          <a:custGeom>
            <a:avLst/>
            <a:gdLst/>
            <a:ahLst/>
            <a:cxnLst/>
            <a:rect l="l" t="t" r="r" b="b"/>
            <a:pathLst>
              <a:path w="2484120" h="342900">
                <a:moveTo>
                  <a:pt x="40611" y="65512"/>
                </a:moveTo>
                <a:lnTo>
                  <a:pt x="29146" y="71075"/>
                </a:lnTo>
                <a:lnTo>
                  <a:pt x="30480" y="73532"/>
                </a:lnTo>
                <a:lnTo>
                  <a:pt x="31242" y="74548"/>
                </a:lnTo>
                <a:lnTo>
                  <a:pt x="68961" y="106425"/>
                </a:lnTo>
                <a:lnTo>
                  <a:pt x="104393" y="129031"/>
                </a:lnTo>
                <a:lnTo>
                  <a:pt x="145923" y="151129"/>
                </a:lnTo>
                <a:lnTo>
                  <a:pt x="193040" y="172592"/>
                </a:lnTo>
                <a:lnTo>
                  <a:pt x="264160" y="199897"/>
                </a:lnTo>
                <a:lnTo>
                  <a:pt x="302894" y="212851"/>
                </a:lnTo>
                <a:lnTo>
                  <a:pt x="343788" y="225424"/>
                </a:lnTo>
                <a:lnTo>
                  <a:pt x="386461" y="237616"/>
                </a:lnTo>
                <a:lnTo>
                  <a:pt x="431038" y="249173"/>
                </a:lnTo>
                <a:lnTo>
                  <a:pt x="477266" y="260222"/>
                </a:lnTo>
                <a:lnTo>
                  <a:pt x="525144" y="270890"/>
                </a:lnTo>
                <a:lnTo>
                  <a:pt x="574420" y="280796"/>
                </a:lnTo>
                <a:lnTo>
                  <a:pt x="625094" y="290067"/>
                </a:lnTo>
                <a:lnTo>
                  <a:pt x="676910" y="298703"/>
                </a:lnTo>
                <a:lnTo>
                  <a:pt x="729869" y="306704"/>
                </a:lnTo>
                <a:lnTo>
                  <a:pt x="783970" y="313943"/>
                </a:lnTo>
                <a:lnTo>
                  <a:pt x="838835" y="320547"/>
                </a:lnTo>
                <a:lnTo>
                  <a:pt x="894715" y="326262"/>
                </a:lnTo>
                <a:lnTo>
                  <a:pt x="951103" y="331215"/>
                </a:lnTo>
                <a:lnTo>
                  <a:pt x="1007999" y="335406"/>
                </a:lnTo>
                <a:lnTo>
                  <a:pt x="1065530" y="338708"/>
                </a:lnTo>
                <a:lnTo>
                  <a:pt x="1123315" y="340994"/>
                </a:lnTo>
                <a:lnTo>
                  <a:pt x="1181354" y="342518"/>
                </a:lnTo>
                <a:lnTo>
                  <a:pt x="1239012" y="342899"/>
                </a:lnTo>
                <a:lnTo>
                  <a:pt x="1297178" y="342645"/>
                </a:lnTo>
                <a:lnTo>
                  <a:pt x="1355217" y="341629"/>
                </a:lnTo>
                <a:lnTo>
                  <a:pt x="1470406" y="337819"/>
                </a:lnTo>
                <a:lnTo>
                  <a:pt x="1527429" y="335025"/>
                </a:lnTo>
                <a:lnTo>
                  <a:pt x="1601801" y="330326"/>
                </a:lnTo>
                <a:lnTo>
                  <a:pt x="1239012" y="330326"/>
                </a:lnTo>
                <a:lnTo>
                  <a:pt x="1181481" y="329818"/>
                </a:lnTo>
                <a:lnTo>
                  <a:pt x="1123569" y="328421"/>
                </a:lnTo>
                <a:lnTo>
                  <a:pt x="1066038" y="326008"/>
                </a:lnTo>
                <a:lnTo>
                  <a:pt x="1008761" y="322706"/>
                </a:lnTo>
                <a:lnTo>
                  <a:pt x="951992" y="318515"/>
                </a:lnTo>
                <a:lnTo>
                  <a:pt x="895857" y="313562"/>
                </a:lnTo>
                <a:lnTo>
                  <a:pt x="840232" y="307974"/>
                </a:lnTo>
                <a:lnTo>
                  <a:pt x="785494" y="301370"/>
                </a:lnTo>
                <a:lnTo>
                  <a:pt x="731647" y="294131"/>
                </a:lnTo>
                <a:lnTo>
                  <a:pt x="678815" y="286130"/>
                </a:lnTo>
                <a:lnTo>
                  <a:pt x="627126" y="277494"/>
                </a:lnTo>
                <a:lnTo>
                  <a:pt x="576580" y="268223"/>
                </a:lnTo>
                <a:lnTo>
                  <a:pt x="527557" y="258317"/>
                </a:lnTo>
                <a:lnTo>
                  <a:pt x="480060" y="247776"/>
                </a:lnTo>
                <a:lnTo>
                  <a:pt x="433959" y="236854"/>
                </a:lnTo>
                <a:lnTo>
                  <a:pt x="389636" y="225297"/>
                </a:lnTo>
                <a:lnTo>
                  <a:pt x="347218" y="213232"/>
                </a:lnTo>
                <a:lnTo>
                  <a:pt x="306705" y="200659"/>
                </a:lnTo>
                <a:lnTo>
                  <a:pt x="268097" y="187832"/>
                </a:lnTo>
                <a:lnTo>
                  <a:pt x="231775" y="174497"/>
                </a:lnTo>
                <a:lnTo>
                  <a:pt x="181737" y="153923"/>
                </a:lnTo>
                <a:lnTo>
                  <a:pt x="137160" y="132587"/>
                </a:lnTo>
                <a:lnTo>
                  <a:pt x="98425" y="110743"/>
                </a:lnTo>
                <a:lnTo>
                  <a:pt x="66167" y="88391"/>
                </a:lnTo>
                <a:lnTo>
                  <a:pt x="42088" y="67436"/>
                </a:lnTo>
                <a:lnTo>
                  <a:pt x="41656" y="67436"/>
                </a:lnTo>
                <a:lnTo>
                  <a:pt x="40512" y="65912"/>
                </a:lnTo>
                <a:lnTo>
                  <a:pt x="40828" y="65912"/>
                </a:lnTo>
                <a:lnTo>
                  <a:pt x="40611" y="65512"/>
                </a:lnTo>
                <a:close/>
              </a:path>
              <a:path w="2484120" h="342900">
                <a:moveTo>
                  <a:pt x="2468047" y="121028"/>
                </a:moveTo>
                <a:lnTo>
                  <a:pt x="2438908" y="150748"/>
                </a:lnTo>
                <a:lnTo>
                  <a:pt x="2403347" y="171068"/>
                </a:lnTo>
                <a:lnTo>
                  <a:pt x="2355850" y="191007"/>
                </a:lnTo>
                <a:lnTo>
                  <a:pt x="2313178" y="205612"/>
                </a:lnTo>
                <a:lnTo>
                  <a:pt x="2264791" y="219836"/>
                </a:lnTo>
                <a:lnTo>
                  <a:pt x="2211070" y="233425"/>
                </a:lnTo>
                <a:lnTo>
                  <a:pt x="2172589" y="242315"/>
                </a:lnTo>
                <a:lnTo>
                  <a:pt x="2131948" y="250824"/>
                </a:lnTo>
                <a:lnTo>
                  <a:pt x="2089404" y="258952"/>
                </a:lnTo>
                <a:lnTo>
                  <a:pt x="2045081" y="266826"/>
                </a:lnTo>
                <a:lnTo>
                  <a:pt x="1951355" y="281431"/>
                </a:lnTo>
                <a:lnTo>
                  <a:pt x="1902333" y="288162"/>
                </a:lnTo>
                <a:lnTo>
                  <a:pt x="1800097" y="300354"/>
                </a:lnTo>
                <a:lnTo>
                  <a:pt x="1693291" y="310641"/>
                </a:lnTo>
                <a:lnTo>
                  <a:pt x="1638554" y="315086"/>
                </a:lnTo>
                <a:lnTo>
                  <a:pt x="1526667" y="322325"/>
                </a:lnTo>
                <a:lnTo>
                  <a:pt x="1469770" y="325119"/>
                </a:lnTo>
                <a:lnTo>
                  <a:pt x="1354835" y="328929"/>
                </a:lnTo>
                <a:lnTo>
                  <a:pt x="1297051" y="329945"/>
                </a:lnTo>
                <a:lnTo>
                  <a:pt x="1239012" y="330326"/>
                </a:lnTo>
                <a:lnTo>
                  <a:pt x="1601801" y="330326"/>
                </a:lnTo>
                <a:lnTo>
                  <a:pt x="1694560" y="323341"/>
                </a:lnTo>
                <a:lnTo>
                  <a:pt x="1748535" y="318388"/>
                </a:lnTo>
                <a:lnTo>
                  <a:pt x="1801495" y="312927"/>
                </a:lnTo>
                <a:lnTo>
                  <a:pt x="1904110" y="300735"/>
                </a:lnTo>
                <a:lnTo>
                  <a:pt x="2001012" y="286765"/>
                </a:lnTo>
                <a:lnTo>
                  <a:pt x="2047367" y="279272"/>
                </a:lnTo>
                <a:lnTo>
                  <a:pt x="2091817" y="271398"/>
                </a:lnTo>
                <a:lnTo>
                  <a:pt x="2134489" y="263143"/>
                </a:lnTo>
                <a:lnTo>
                  <a:pt x="2175383" y="254634"/>
                </a:lnTo>
                <a:lnTo>
                  <a:pt x="2214118" y="245871"/>
                </a:lnTo>
                <a:lnTo>
                  <a:pt x="2268220" y="232028"/>
                </a:lnTo>
                <a:lnTo>
                  <a:pt x="2317115" y="217677"/>
                </a:lnTo>
                <a:lnTo>
                  <a:pt x="2360548" y="202945"/>
                </a:lnTo>
                <a:lnTo>
                  <a:pt x="2398014" y="187578"/>
                </a:lnTo>
                <a:lnTo>
                  <a:pt x="2438146" y="166496"/>
                </a:lnTo>
                <a:lnTo>
                  <a:pt x="2471673" y="138556"/>
                </a:lnTo>
                <a:lnTo>
                  <a:pt x="2479294" y="126999"/>
                </a:lnTo>
                <a:lnTo>
                  <a:pt x="2479547" y="126491"/>
                </a:lnTo>
                <a:lnTo>
                  <a:pt x="2481370" y="121792"/>
                </a:lnTo>
                <a:lnTo>
                  <a:pt x="2467737" y="121792"/>
                </a:lnTo>
                <a:lnTo>
                  <a:pt x="2468047" y="121028"/>
                </a:lnTo>
                <a:close/>
              </a:path>
              <a:path w="2484120" h="342900">
                <a:moveTo>
                  <a:pt x="2468118" y="120903"/>
                </a:moveTo>
                <a:lnTo>
                  <a:pt x="2467737" y="121792"/>
                </a:lnTo>
                <a:lnTo>
                  <a:pt x="2468118" y="120903"/>
                </a:lnTo>
                <a:close/>
              </a:path>
              <a:path w="2484120" h="342900">
                <a:moveTo>
                  <a:pt x="2481714" y="120903"/>
                </a:moveTo>
                <a:lnTo>
                  <a:pt x="2468118" y="120903"/>
                </a:lnTo>
                <a:lnTo>
                  <a:pt x="2467737" y="121792"/>
                </a:lnTo>
                <a:lnTo>
                  <a:pt x="2481370" y="121792"/>
                </a:lnTo>
                <a:lnTo>
                  <a:pt x="2481714" y="120903"/>
                </a:lnTo>
                <a:close/>
              </a:path>
              <a:path w="2484120" h="342900">
                <a:moveTo>
                  <a:pt x="2483690" y="111759"/>
                </a:moveTo>
                <a:lnTo>
                  <a:pt x="2471039" y="111759"/>
                </a:lnTo>
                <a:lnTo>
                  <a:pt x="2469642" y="117093"/>
                </a:lnTo>
                <a:lnTo>
                  <a:pt x="2468047" y="121028"/>
                </a:lnTo>
                <a:lnTo>
                  <a:pt x="2481714" y="120903"/>
                </a:lnTo>
                <a:lnTo>
                  <a:pt x="2481960" y="120268"/>
                </a:lnTo>
                <a:lnTo>
                  <a:pt x="2483358" y="114934"/>
                </a:lnTo>
                <a:lnTo>
                  <a:pt x="2483485" y="113918"/>
                </a:lnTo>
                <a:lnTo>
                  <a:pt x="2483690" y="111759"/>
                </a:lnTo>
                <a:close/>
              </a:path>
              <a:path w="2484120" h="342900">
                <a:moveTo>
                  <a:pt x="2471293" y="107441"/>
                </a:moveTo>
                <a:lnTo>
                  <a:pt x="2470791" y="112703"/>
                </a:lnTo>
                <a:lnTo>
                  <a:pt x="2471039" y="111759"/>
                </a:lnTo>
                <a:lnTo>
                  <a:pt x="2483690" y="111759"/>
                </a:lnTo>
                <a:lnTo>
                  <a:pt x="2483993" y="108584"/>
                </a:lnTo>
                <a:lnTo>
                  <a:pt x="2471293" y="107441"/>
                </a:lnTo>
                <a:close/>
              </a:path>
              <a:path w="2484120" h="342900">
                <a:moveTo>
                  <a:pt x="1143" y="0"/>
                </a:moveTo>
                <a:lnTo>
                  <a:pt x="0" y="85216"/>
                </a:lnTo>
                <a:lnTo>
                  <a:pt x="29146" y="71075"/>
                </a:lnTo>
                <a:lnTo>
                  <a:pt x="23241" y="60197"/>
                </a:lnTo>
                <a:lnTo>
                  <a:pt x="34417" y="54101"/>
                </a:lnTo>
                <a:lnTo>
                  <a:pt x="64130" y="54101"/>
                </a:lnTo>
                <a:lnTo>
                  <a:pt x="68580" y="51942"/>
                </a:lnTo>
                <a:lnTo>
                  <a:pt x="1143" y="0"/>
                </a:lnTo>
                <a:close/>
              </a:path>
              <a:path w="2484120" h="342900">
                <a:moveTo>
                  <a:pt x="34417" y="54101"/>
                </a:moveTo>
                <a:lnTo>
                  <a:pt x="23241" y="60197"/>
                </a:lnTo>
                <a:lnTo>
                  <a:pt x="29146" y="71075"/>
                </a:lnTo>
                <a:lnTo>
                  <a:pt x="40611" y="65512"/>
                </a:lnTo>
                <a:lnTo>
                  <a:pt x="34417" y="54101"/>
                </a:lnTo>
                <a:close/>
              </a:path>
              <a:path w="2484120" h="342900">
                <a:moveTo>
                  <a:pt x="40512" y="65912"/>
                </a:moveTo>
                <a:lnTo>
                  <a:pt x="41656" y="67436"/>
                </a:lnTo>
                <a:lnTo>
                  <a:pt x="41177" y="66555"/>
                </a:lnTo>
                <a:lnTo>
                  <a:pt x="40512" y="65912"/>
                </a:lnTo>
                <a:close/>
              </a:path>
              <a:path w="2484120" h="342900">
                <a:moveTo>
                  <a:pt x="41177" y="66555"/>
                </a:moveTo>
                <a:lnTo>
                  <a:pt x="41656" y="67436"/>
                </a:lnTo>
                <a:lnTo>
                  <a:pt x="42088" y="67436"/>
                </a:lnTo>
                <a:lnTo>
                  <a:pt x="41177" y="66555"/>
                </a:lnTo>
                <a:close/>
              </a:path>
              <a:path w="2484120" h="342900">
                <a:moveTo>
                  <a:pt x="40828" y="65912"/>
                </a:moveTo>
                <a:lnTo>
                  <a:pt x="40512" y="65912"/>
                </a:lnTo>
                <a:lnTo>
                  <a:pt x="41177" y="66555"/>
                </a:lnTo>
                <a:lnTo>
                  <a:pt x="40828" y="65912"/>
                </a:lnTo>
                <a:close/>
              </a:path>
              <a:path w="2484120" h="342900">
                <a:moveTo>
                  <a:pt x="64130" y="54101"/>
                </a:moveTo>
                <a:lnTo>
                  <a:pt x="34417" y="54101"/>
                </a:lnTo>
                <a:lnTo>
                  <a:pt x="40611" y="65512"/>
                </a:lnTo>
                <a:lnTo>
                  <a:pt x="64130" y="5410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05148" y="4618482"/>
            <a:ext cx="13474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Admission Approval  or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Rejection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1700" y="3194051"/>
            <a:ext cx="2559050" cy="356235"/>
          </a:xfrm>
          <a:custGeom>
            <a:avLst/>
            <a:gdLst/>
            <a:ahLst/>
            <a:cxnLst/>
            <a:rect l="l" t="t" r="r" b="b"/>
            <a:pathLst>
              <a:path w="2559050" h="356235">
                <a:moveTo>
                  <a:pt x="1580623" y="12700"/>
                </a:moveTo>
                <a:lnTo>
                  <a:pt x="1276223" y="12700"/>
                </a:lnTo>
                <a:lnTo>
                  <a:pt x="1335913" y="13208"/>
                </a:lnTo>
                <a:lnTo>
                  <a:pt x="1395476" y="14732"/>
                </a:lnTo>
                <a:lnTo>
                  <a:pt x="1454912" y="17145"/>
                </a:lnTo>
                <a:lnTo>
                  <a:pt x="1513966" y="20447"/>
                </a:lnTo>
                <a:lnTo>
                  <a:pt x="1572387" y="24764"/>
                </a:lnTo>
                <a:lnTo>
                  <a:pt x="1630426" y="29845"/>
                </a:lnTo>
                <a:lnTo>
                  <a:pt x="1687702" y="35940"/>
                </a:lnTo>
                <a:lnTo>
                  <a:pt x="1744090" y="42672"/>
                </a:lnTo>
                <a:lnTo>
                  <a:pt x="1799589" y="50164"/>
                </a:lnTo>
                <a:lnTo>
                  <a:pt x="1854073" y="58420"/>
                </a:lnTo>
                <a:lnTo>
                  <a:pt x="1907413" y="67310"/>
                </a:lnTo>
                <a:lnTo>
                  <a:pt x="1959355" y="77088"/>
                </a:lnTo>
                <a:lnTo>
                  <a:pt x="2009902" y="87375"/>
                </a:lnTo>
                <a:lnTo>
                  <a:pt x="2058924" y="98171"/>
                </a:lnTo>
                <a:lnTo>
                  <a:pt x="2106422" y="109600"/>
                </a:lnTo>
                <a:lnTo>
                  <a:pt x="2152015" y="121665"/>
                </a:lnTo>
                <a:lnTo>
                  <a:pt x="2195829" y="134112"/>
                </a:lnTo>
                <a:lnTo>
                  <a:pt x="2237613" y="147065"/>
                </a:lnTo>
                <a:lnTo>
                  <a:pt x="2277364" y="160527"/>
                </a:lnTo>
                <a:lnTo>
                  <a:pt x="2314829" y="174244"/>
                </a:lnTo>
                <a:lnTo>
                  <a:pt x="2366518" y="195707"/>
                </a:lnTo>
                <a:lnTo>
                  <a:pt x="2412492" y="217804"/>
                </a:lnTo>
                <a:lnTo>
                  <a:pt x="2452243" y="240537"/>
                </a:lnTo>
                <a:lnTo>
                  <a:pt x="2485644" y="263525"/>
                </a:lnTo>
                <a:lnTo>
                  <a:pt x="2519045" y="294513"/>
                </a:lnTo>
                <a:lnTo>
                  <a:pt x="2542540" y="332739"/>
                </a:lnTo>
                <a:lnTo>
                  <a:pt x="2546350" y="355980"/>
                </a:lnTo>
                <a:lnTo>
                  <a:pt x="2559050" y="355219"/>
                </a:lnTo>
                <a:lnTo>
                  <a:pt x="2547111" y="312038"/>
                </a:lnTo>
                <a:lnTo>
                  <a:pt x="2521204" y="278129"/>
                </a:lnTo>
                <a:lnTo>
                  <a:pt x="2482850" y="245617"/>
                </a:lnTo>
                <a:lnTo>
                  <a:pt x="2446274" y="221996"/>
                </a:lnTo>
                <a:lnTo>
                  <a:pt x="2403602" y="199009"/>
                </a:lnTo>
                <a:lnTo>
                  <a:pt x="2354960" y="176784"/>
                </a:lnTo>
                <a:lnTo>
                  <a:pt x="2319528" y="162433"/>
                </a:lnTo>
                <a:lnTo>
                  <a:pt x="2281681" y="148589"/>
                </a:lnTo>
                <a:lnTo>
                  <a:pt x="2241804" y="135000"/>
                </a:lnTo>
                <a:lnTo>
                  <a:pt x="2199513" y="122047"/>
                </a:lnTo>
                <a:lnTo>
                  <a:pt x="2155571" y="109347"/>
                </a:lnTo>
                <a:lnTo>
                  <a:pt x="2109724" y="97409"/>
                </a:lnTo>
                <a:lnTo>
                  <a:pt x="2061972" y="85851"/>
                </a:lnTo>
                <a:lnTo>
                  <a:pt x="2012696" y="74929"/>
                </a:lnTo>
                <a:lnTo>
                  <a:pt x="1961896" y="64642"/>
                </a:lnTo>
                <a:lnTo>
                  <a:pt x="1909699" y="54863"/>
                </a:lnTo>
                <a:lnTo>
                  <a:pt x="1856104" y="45847"/>
                </a:lnTo>
                <a:lnTo>
                  <a:pt x="1801622" y="37591"/>
                </a:lnTo>
                <a:lnTo>
                  <a:pt x="1745869" y="30099"/>
                </a:lnTo>
                <a:lnTo>
                  <a:pt x="1689100" y="23240"/>
                </a:lnTo>
                <a:lnTo>
                  <a:pt x="1631696" y="17272"/>
                </a:lnTo>
                <a:lnTo>
                  <a:pt x="1580623" y="12700"/>
                </a:lnTo>
                <a:close/>
              </a:path>
              <a:path w="2559050" h="356235">
                <a:moveTo>
                  <a:pt x="22225" y="152780"/>
                </a:moveTo>
                <a:lnTo>
                  <a:pt x="0" y="234950"/>
                </a:lnTo>
                <a:lnTo>
                  <a:pt x="79121" y="203453"/>
                </a:lnTo>
                <a:lnTo>
                  <a:pt x="66287" y="192024"/>
                </a:lnTo>
                <a:lnTo>
                  <a:pt x="46736" y="192024"/>
                </a:lnTo>
                <a:lnTo>
                  <a:pt x="37846" y="183007"/>
                </a:lnTo>
                <a:lnTo>
                  <a:pt x="46527" y="174425"/>
                </a:lnTo>
                <a:lnTo>
                  <a:pt x="22225" y="152780"/>
                </a:lnTo>
                <a:close/>
              </a:path>
              <a:path w="2559050" h="356235">
                <a:moveTo>
                  <a:pt x="46527" y="174425"/>
                </a:moveTo>
                <a:lnTo>
                  <a:pt x="37846" y="183007"/>
                </a:lnTo>
                <a:lnTo>
                  <a:pt x="46736" y="192024"/>
                </a:lnTo>
                <a:lnTo>
                  <a:pt x="56002" y="182864"/>
                </a:lnTo>
                <a:lnTo>
                  <a:pt x="46527" y="174425"/>
                </a:lnTo>
                <a:close/>
              </a:path>
              <a:path w="2559050" h="356235">
                <a:moveTo>
                  <a:pt x="56002" y="182864"/>
                </a:moveTo>
                <a:lnTo>
                  <a:pt x="46736" y="192024"/>
                </a:lnTo>
                <a:lnTo>
                  <a:pt x="66287" y="192024"/>
                </a:lnTo>
                <a:lnTo>
                  <a:pt x="56002" y="182864"/>
                </a:lnTo>
                <a:close/>
              </a:path>
              <a:path w="2559050" h="356235">
                <a:moveTo>
                  <a:pt x="1276350" y="0"/>
                </a:moveTo>
                <a:lnTo>
                  <a:pt x="1216533" y="253"/>
                </a:lnTo>
                <a:lnTo>
                  <a:pt x="1097152" y="2921"/>
                </a:lnTo>
                <a:lnTo>
                  <a:pt x="979297" y="7874"/>
                </a:lnTo>
                <a:lnTo>
                  <a:pt x="863726" y="15239"/>
                </a:lnTo>
                <a:lnTo>
                  <a:pt x="807212" y="19685"/>
                </a:lnTo>
                <a:lnTo>
                  <a:pt x="696849" y="29972"/>
                </a:lnTo>
                <a:lnTo>
                  <a:pt x="591312" y="42290"/>
                </a:lnTo>
                <a:lnTo>
                  <a:pt x="540512" y="49022"/>
                </a:lnTo>
                <a:lnTo>
                  <a:pt x="491236" y="56134"/>
                </a:lnTo>
                <a:lnTo>
                  <a:pt x="443611" y="63626"/>
                </a:lnTo>
                <a:lnTo>
                  <a:pt x="397763" y="71500"/>
                </a:lnTo>
                <a:lnTo>
                  <a:pt x="353695" y="79755"/>
                </a:lnTo>
                <a:lnTo>
                  <a:pt x="311785" y="88264"/>
                </a:lnTo>
                <a:lnTo>
                  <a:pt x="271779" y="97154"/>
                </a:lnTo>
                <a:lnTo>
                  <a:pt x="234061" y="106172"/>
                </a:lnTo>
                <a:lnTo>
                  <a:pt x="165608" y="125222"/>
                </a:lnTo>
                <a:lnTo>
                  <a:pt x="121030" y="139953"/>
                </a:lnTo>
                <a:lnTo>
                  <a:pt x="82550" y="155321"/>
                </a:lnTo>
                <a:lnTo>
                  <a:pt x="50419" y="170941"/>
                </a:lnTo>
                <a:lnTo>
                  <a:pt x="49784" y="171196"/>
                </a:lnTo>
                <a:lnTo>
                  <a:pt x="49275" y="171576"/>
                </a:lnTo>
                <a:lnTo>
                  <a:pt x="48895" y="172085"/>
                </a:lnTo>
                <a:lnTo>
                  <a:pt x="46527" y="174425"/>
                </a:lnTo>
                <a:lnTo>
                  <a:pt x="56002" y="182864"/>
                </a:lnTo>
                <a:lnTo>
                  <a:pt x="56757" y="182117"/>
                </a:lnTo>
                <a:lnTo>
                  <a:pt x="56261" y="182117"/>
                </a:lnTo>
                <a:lnTo>
                  <a:pt x="57785" y="181101"/>
                </a:lnTo>
                <a:lnTo>
                  <a:pt x="58214" y="181101"/>
                </a:lnTo>
                <a:lnTo>
                  <a:pt x="65786" y="177164"/>
                </a:lnTo>
                <a:lnTo>
                  <a:pt x="76200" y="172085"/>
                </a:lnTo>
                <a:lnTo>
                  <a:pt x="112013" y="156972"/>
                </a:lnTo>
                <a:lnTo>
                  <a:pt x="153924" y="142239"/>
                </a:lnTo>
                <a:lnTo>
                  <a:pt x="201929" y="127888"/>
                </a:lnTo>
                <a:lnTo>
                  <a:pt x="255524" y="113919"/>
                </a:lnTo>
                <a:lnTo>
                  <a:pt x="314198" y="100711"/>
                </a:lnTo>
                <a:lnTo>
                  <a:pt x="356108" y="92201"/>
                </a:lnTo>
                <a:lnTo>
                  <a:pt x="399923" y="84074"/>
                </a:lnTo>
                <a:lnTo>
                  <a:pt x="445642" y="76200"/>
                </a:lnTo>
                <a:lnTo>
                  <a:pt x="493013" y="68707"/>
                </a:lnTo>
                <a:lnTo>
                  <a:pt x="542289" y="61595"/>
                </a:lnTo>
                <a:lnTo>
                  <a:pt x="592836" y="54863"/>
                </a:lnTo>
                <a:lnTo>
                  <a:pt x="644905" y="48513"/>
                </a:lnTo>
                <a:lnTo>
                  <a:pt x="752601" y="37211"/>
                </a:lnTo>
                <a:lnTo>
                  <a:pt x="808227" y="32258"/>
                </a:lnTo>
                <a:lnTo>
                  <a:pt x="921892" y="24002"/>
                </a:lnTo>
                <a:lnTo>
                  <a:pt x="979932" y="20574"/>
                </a:lnTo>
                <a:lnTo>
                  <a:pt x="1038605" y="17779"/>
                </a:lnTo>
                <a:lnTo>
                  <a:pt x="1156970" y="13970"/>
                </a:lnTo>
                <a:lnTo>
                  <a:pt x="1216533" y="12953"/>
                </a:lnTo>
                <a:lnTo>
                  <a:pt x="1580623" y="12700"/>
                </a:lnTo>
                <a:lnTo>
                  <a:pt x="1573529" y="12064"/>
                </a:lnTo>
                <a:lnTo>
                  <a:pt x="1514855" y="7874"/>
                </a:lnTo>
                <a:lnTo>
                  <a:pt x="1455547" y="4445"/>
                </a:lnTo>
                <a:lnTo>
                  <a:pt x="1396111" y="2032"/>
                </a:lnTo>
                <a:lnTo>
                  <a:pt x="1336294" y="508"/>
                </a:lnTo>
                <a:lnTo>
                  <a:pt x="1276350" y="0"/>
                </a:lnTo>
                <a:close/>
              </a:path>
              <a:path w="2559050" h="356235">
                <a:moveTo>
                  <a:pt x="57785" y="181101"/>
                </a:moveTo>
                <a:lnTo>
                  <a:pt x="56261" y="182117"/>
                </a:lnTo>
                <a:lnTo>
                  <a:pt x="57307" y="181573"/>
                </a:lnTo>
                <a:lnTo>
                  <a:pt x="57785" y="181101"/>
                </a:lnTo>
                <a:close/>
              </a:path>
              <a:path w="2559050" h="356235">
                <a:moveTo>
                  <a:pt x="57307" y="181573"/>
                </a:moveTo>
                <a:lnTo>
                  <a:pt x="56261" y="182117"/>
                </a:lnTo>
                <a:lnTo>
                  <a:pt x="56757" y="182117"/>
                </a:lnTo>
                <a:lnTo>
                  <a:pt x="57307" y="181573"/>
                </a:lnTo>
                <a:close/>
              </a:path>
              <a:path w="2559050" h="356235">
                <a:moveTo>
                  <a:pt x="58214" y="181101"/>
                </a:moveTo>
                <a:lnTo>
                  <a:pt x="57785" y="181101"/>
                </a:lnTo>
                <a:lnTo>
                  <a:pt x="57307" y="181573"/>
                </a:lnTo>
                <a:lnTo>
                  <a:pt x="58214" y="18110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77659" y="3273933"/>
            <a:ext cx="10477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Report</a:t>
            </a:r>
            <a:r>
              <a:rPr sz="1400" spc="-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Request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21909" y="2380615"/>
            <a:ext cx="185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solidFill>
                  <a:srgbClr val="46524B"/>
                </a:solidFill>
                <a:latin typeface="Constantia"/>
                <a:cs typeface="Constantia"/>
              </a:rPr>
              <a:t>Context</a:t>
            </a:r>
            <a:r>
              <a:rPr b="1" spc="-110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b="1" spc="-10" dirty="0">
                <a:solidFill>
                  <a:srgbClr val="46524B"/>
                </a:solidFill>
                <a:latin typeface="Constantia"/>
                <a:cs typeface="Constantia"/>
              </a:rPr>
              <a:t>Diagram</a:t>
            </a:r>
            <a:endParaRPr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665882" y="1212848"/>
            <a:ext cx="6630670" cy="998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nstantia"/>
                <a:cs typeface="Constantia"/>
              </a:rPr>
              <a:t>DFD </a:t>
            </a:r>
            <a:r>
              <a:rPr sz="3200" spc="-10" dirty="0">
                <a:latin typeface="Constantia"/>
                <a:cs typeface="Constantia"/>
              </a:rPr>
              <a:t>for </a:t>
            </a:r>
            <a:r>
              <a:rPr sz="3200" spc="-20" dirty="0">
                <a:latin typeface="Constantia"/>
                <a:cs typeface="Constantia"/>
              </a:rPr>
              <a:t>University </a:t>
            </a:r>
            <a:r>
              <a:rPr sz="3200" spc="-5" dirty="0">
                <a:latin typeface="Constantia"/>
                <a:cs typeface="Constantia"/>
              </a:rPr>
              <a:t>Admission</a:t>
            </a:r>
            <a:r>
              <a:rPr sz="3200" spc="-340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System</a:t>
            </a:r>
            <a:endParaRPr sz="3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6552" y="2517649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5423" y="2935224"/>
            <a:ext cx="880872" cy="804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0560" y="2543555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0560" y="2543555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73346" y="2987498"/>
            <a:ext cx="603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Perform  Intake  Procedure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6552" y="2517648"/>
            <a:ext cx="111861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360" y="2599944"/>
            <a:ext cx="379475" cy="43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0560" y="2543555"/>
            <a:ext cx="990600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0560" y="2543555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19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20"/>
                </a:lnTo>
                <a:lnTo>
                  <a:pt x="71119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23535" y="2643885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alibri"/>
                <a:cs typeface="Calibri"/>
                <a:hlinkClick r:id="rId5" action="ppaction://hlinksldjump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21123" y="2944368"/>
            <a:ext cx="1114044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0560" y="297027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3392" y="2625851"/>
            <a:ext cx="1347215" cy="1118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2651760"/>
            <a:ext cx="1219200" cy="990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57400" y="2651760"/>
            <a:ext cx="1219200" cy="612988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391795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60663" y="2308480"/>
            <a:ext cx="2314575" cy="343535"/>
          </a:xfrm>
          <a:custGeom>
            <a:avLst/>
            <a:gdLst/>
            <a:ahLst/>
            <a:cxnLst/>
            <a:rect l="l" t="t" r="r" b="b"/>
            <a:pathLst>
              <a:path w="2314575" h="343535">
                <a:moveTo>
                  <a:pt x="1160005" y="0"/>
                </a:moveTo>
                <a:lnTo>
                  <a:pt x="1105903" y="508"/>
                </a:lnTo>
                <a:lnTo>
                  <a:pt x="1051801" y="1905"/>
                </a:lnTo>
                <a:lnTo>
                  <a:pt x="997953" y="4318"/>
                </a:lnTo>
                <a:lnTo>
                  <a:pt x="944486" y="7620"/>
                </a:lnTo>
                <a:lnTo>
                  <a:pt x="891400" y="11811"/>
                </a:lnTo>
                <a:lnTo>
                  <a:pt x="838822" y="16763"/>
                </a:lnTo>
                <a:lnTo>
                  <a:pt x="786879" y="22479"/>
                </a:lnTo>
                <a:lnTo>
                  <a:pt x="735571" y="29083"/>
                </a:lnTo>
                <a:lnTo>
                  <a:pt x="685279" y="36322"/>
                </a:lnTo>
                <a:lnTo>
                  <a:pt x="635876" y="44323"/>
                </a:lnTo>
                <a:lnTo>
                  <a:pt x="587489" y="52959"/>
                </a:lnTo>
                <a:lnTo>
                  <a:pt x="540245" y="62357"/>
                </a:lnTo>
                <a:lnTo>
                  <a:pt x="494398" y="72262"/>
                </a:lnTo>
                <a:lnTo>
                  <a:pt x="449694" y="82804"/>
                </a:lnTo>
                <a:lnTo>
                  <a:pt x="406641" y="93980"/>
                </a:lnTo>
                <a:lnTo>
                  <a:pt x="365112" y="105537"/>
                </a:lnTo>
                <a:lnTo>
                  <a:pt x="325234" y="117729"/>
                </a:lnTo>
                <a:lnTo>
                  <a:pt x="287134" y="130301"/>
                </a:lnTo>
                <a:lnTo>
                  <a:pt x="250939" y="143383"/>
                </a:lnTo>
                <a:lnTo>
                  <a:pt x="184772" y="170561"/>
                </a:lnTo>
                <a:lnTo>
                  <a:pt x="140703" y="192024"/>
                </a:lnTo>
                <a:lnTo>
                  <a:pt x="102057" y="214122"/>
                </a:lnTo>
                <a:lnTo>
                  <a:pt x="68948" y="236982"/>
                </a:lnTo>
                <a:lnTo>
                  <a:pt x="34201" y="268350"/>
                </a:lnTo>
                <a:lnTo>
                  <a:pt x="10858" y="301117"/>
                </a:lnTo>
                <a:lnTo>
                  <a:pt x="0" y="342773"/>
                </a:lnTo>
                <a:lnTo>
                  <a:pt x="12674" y="343408"/>
                </a:lnTo>
                <a:lnTo>
                  <a:pt x="13055" y="335534"/>
                </a:lnTo>
                <a:lnTo>
                  <a:pt x="14312" y="328295"/>
                </a:lnTo>
                <a:lnTo>
                  <a:pt x="31597" y="291719"/>
                </a:lnTo>
                <a:lnTo>
                  <a:pt x="58889" y="261747"/>
                </a:lnTo>
                <a:lnTo>
                  <a:pt x="97586" y="232156"/>
                </a:lnTo>
                <a:lnTo>
                  <a:pt x="133591" y="210312"/>
                </a:lnTo>
                <a:lnTo>
                  <a:pt x="175120" y="189103"/>
                </a:lnTo>
                <a:lnTo>
                  <a:pt x="221856" y="168401"/>
                </a:lnTo>
                <a:lnTo>
                  <a:pt x="291452" y="142240"/>
                </a:lnTo>
                <a:lnTo>
                  <a:pt x="329171" y="129794"/>
                </a:lnTo>
                <a:lnTo>
                  <a:pt x="368795" y="117729"/>
                </a:lnTo>
                <a:lnTo>
                  <a:pt x="410070" y="106172"/>
                </a:lnTo>
                <a:lnTo>
                  <a:pt x="452996" y="95123"/>
                </a:lnTo>
                <a:lnTo>
                  <a:pt x="497319" y="84709"/>
                </a:lnTo>
                <a:lnTo>
                  <a:pt x="543039" y="74803"/>
                </a:lnTo>
                <a:lnTo>
                  <a:pt x="589902" y="65532"/>
                </a:lnTo>
                <a:lnTo>
                  <a:pt x="638162" y="56769"/>
                </a:lnTo>
                <a:lnTo>
                  <a:pt x="687311" y="48895"/>
                </a:lnTo>
                <a:lnTo>
                  <a:pt x="737476" y="41656"/>
                </a:lnTo>
                <a:lnTo>
                  <a:pt x="788530" y="35051"/>
                </a:lnTo>
                <a:lnTo>
                  <a:pt x="840219" y="29337"/>
                </a:lnTo>
                <a:lnTo>
                  <a:pt x="892543" y="24384"/>
                </a:lnTo>
                <a:lnTo>
                  <a:pt x="945375" y="20193"/>
                </a:lnTo>
                <a:lnTo>
                  <a:pt x="998715" y="17018"/>
                </a:lnTo>
                <a:lnTo>
                  <a:pt x="1052309" y="14605"/>
                </a:lnTo>
                <a:lnTo>
                  <a:pt x="1106284" y="13208"/>
                </a:lnTo>
                <a:lnTo>
                  <a:pt x="1498452" y="12700"/>
                </a:lnTo>
                <a:lnTo>
                  <a:pt x="1481696" y="11430"/>
                </a:lnTo>
                <a:lnTo>
                  <a:pt x="1429118" y="8000"/>
                </a:lnTo>
                <a:lnTo>
                  <a:pt x="1322565" y="3048"/>
                </a:lnTo>
                <a:lnTo>
                  <a:pt x="1214615" y="381"/>
                </a:lnTo>
                <a:lnTo>
                  <a:pt x="1160005" y="0"/>
                </a:lnTo>
                <a:close/>
              </a:path>
              <a:path w="2314575" h="343535">
                <a:moveTo>
                  <a:pt x="2259551" y="181811"/>
                </a:moveTo>
                <a:lnTo>
                  <a:pt x="2236711" y="200787"/>
                </a:lnTo>
                <a:lnTo>
                  <a:pt x="2314562" y="235076"/>
                </a:lnTo>
                <a:lnTo>
                  <a:pt x="2304304" y="191008"/>
                </a:lnTo>
                <a:lnTo>
                  <a:pt x="2269858" y="191008"/>
                </a:lnTo>
                <a:lnTo>
                  <a:pt x="2259551" y="181811"/>
                </a:lnTo>
                <a:close/>
              </a:path>
              <a:path w="2314575" h="343535">
                <a:moveTo>
                  <a:pt x="2269419" y="173612"/>
                </a:moveTo>
                <a:lnTo>
                  <a:pt x="2259551" y="181811"/>
                </a:lnTo>
                <a:lnTo>
                  <a:pt x="2269858" y="191008"/>
                </a:lnTo>
                <a:lnTo>
                  <a:pt x="2278240" y="181483"/>
                </a:lnTo>
                <a:lnTo>
                  <a:pt x="2269419" y="173612"/>
                </a:lnTo>
                <a:close/>
              </a:path>
              <a:path w="2314575" h="343535">
                <a:moveTo>
                  <a:pt x="2295258" y="152146"/>
                </a:moveTo>
                <a:lnTo>
                  <a:pt x="2269419" y="173612"/>
                </a:lnTo>
                <a:lnTo>
                  <a:pt x="2278240" y="181483"/>
                </a:lnTo>
                <a:lnTo>
                  <a:pt x="2269858" y="191008"/>
                </a:lnTo>
                <a:lnTo>
                  <a:pt x="2304304" y="191008"/>
                </a:lnTo>
                <a:lnTo>
                  <a:pt x="2295258" y="152146"/>
                </a:lnTo>
                <a:close/>
              </a:path>
              <a:path w="2314575" h="343535">
                <a:moveTo>
                  <a:pt x="2254111" y="176956"/>
                </a:moveTo>
                <a:lnTo>
                  <a:pt x="2259551" y="181811"/>
                </a:lnTo>
                <a:lnTo>
                  <a:pt x="2265144" y="177165"/>
                </a:lnTo>
                <a:lnTo>
                  <a:pt x="2254491" y="177165"/>
                </a:lnTo>
                <a:lnTo>
                  <a:pt x="2254111" y="176956"/>
                </a:lnTo>
                <a:close/>
              </a:path>
              <a:path w="2314575" h="343535">
                <a:moveTo>
                  <a:pt x="2253348" y="176275"/>
                </a:moveTo>
                <a:lnTo>
                  <a:pt x="2254111" y="176956"/>
                </a:lnTo>
                <a:lnTo>
                  <a:pt x="2254491" y="177165"/>
                </a:lnTo>
                <a:lnTo>
                  <a:pt x="2253348" y="176275"/>
                </a:lnTo>
                <a:close/>
              </a:path>
              <a:path w="2314575" h="343535">
                <a:moveTo>
                  <a:pt x="2266214" y="176275"/>
                </a:moveTo>
                <a:lnTo>
                  <a:pt x="2253348" y="176275"/>
                </a:lnTo>
                <a:lnTo>
                  <a:pt x="2254491" y="177165"/>
                </a:lnTo>
                <a:lnTo>
                  <a:pt x="2265144" y="177165"/>
                </a:lnTo>
                <a:lnTo>
                  <a:pt x="2266214" y="176275"/>
                </a:lnTo>
                <a:close/>
              </a:path>
              <a:path w="2314575" h="343535">
                <a:moveTo>
                  <a:pt x="1498452" y="12700"/>
                </a:moveTo>
                <a:lnTo>
                  <a:pt x="1160132" y="12700"/>
                </a:lnTo>
                <a:lnTo>
                  <a:pt x="1214488" y="13081"/>
                </a:lnTo>
                <a:lnTo>
                  <a:pt x="1268336" y="14097"/>
                </a:lnTo>
                <a:lnTo>
                  <a:pt x="1375524" y="17907"/>
                </a:lnTo>
                <a:lnTo>
                  <a:pt x="1428483" y="20700"/>
                </a:lnTo>
                <a:lnTo>
                  <a:pt x="1480807" y="24130"/>
                </a:lnTo>
                <a:lnTo>
                  <a:pt x="1583677" y="32385"/>
                </a:lnTo>
                <a:lnTo>
                  <a:pt x="1633969" y="37337"/>
                </a:lnTo>
                <a:lnTo>
                  <a:pt x="1683245" y="42799"/>
                </a:lnTo>
                <a:lnTo>
                  <a:pt x="1731378" y="48641"/>
                </a:lnTo>
                <a:lnTo>
                  <a:pt x="1778368" y="54991"/>
                </a:lnTo>
                <a:lnTo>
                  <a:pt x="1824088" y="61722"/>
                </a:lnTo>
                <a:lnTo>
                  <a:pt x="1868538" y="68834"/>
                </a:lnTo>
                <a:lnTo>
                  <a:pt x="1911464" y="76326"/>
                </a:lnTo>
                <a:lnTo>
                  <a:pt x="1952739" y="84200"/>
                </a:lnTo>
                <a:lnTo>
                  <a:pt x="1992363" y="92329"/>
                </a:lnTo>
                <a:lnTo>
                  <a:pt x="2030209" y="100837"/>
                </a:lnTo>
                <a:lnTo>
                  <a:pt x="2099932" y="118618"/>
                </a:lnTo>
                <a:lnTo>
                  <a:pt x="2146668" y="132587"/>
                </a:lnTo>
                <a:lnTo>
                  <a:pt x="2188324" y="147066"/>
                </a:lnTo>
                <a:lnTo>
                  <a:pt x="2235187" y="167005"/>
                </a:lnTo>
                <a:lnTo>
                  <a:pt x="2254111" y="176956"/>
                </a:lnTo>
                <a:lnTo>
                  <a:pt x="2253348" y="176275"/>
                </a:lnTo>
                <a:lnTo>
                  <a:pt x="2266214" y="176275"/>
                </a:lnTo>
                <a:lnTo>
                  <a:pt x="2269419" y="173612"/>
                </a:lnTo>
                <a:lnTo>
                  <a:pt x="2261730" y="166750"/>
                </a:lnTo>
                <a:lnTo>
                  <a:pt x="2261476" y="166497"/>
                </a:lnTo>
                <a:lnTo>
                  <a:pt x="2260968" y="166243"/>
                </a:lnTo>
                <a:lnTo>
                  <a:pt x="2260587" y="165988"/>
                </a:lnTo>
                <a:lnTo>
                  <a:pt x="2250935" y="160782"/>
                </a:lnTo>
                <a:lnTo>
                  <a:pt x="2205596" y="140208"/>
                </a:lnTo>
                <a:lnTo>
                  <a:pt x="2150478" y="120523"/>
                </a:lnTo>
                <a:lnTo>
                  <a:pt x="2103234" y="106299"/>
                </a:lnTo>
                <a:lnTo>
                  <a:pt x="2032876" y="88392"/>
                </a:lnTo>
                <a:lnTo>
                  <a:pt x="1994903" y="79883"/>
                </a:lnTo>
                <a:lnTo>
                  <a:pt x="1955152" y="71628"/>
                </a:lnTo>
                <a:lnTo>
                  <a:pt x="1913623" y="63754"/>
                </a:lnTo>
                <a:lnTo>
                  <a:pt x="1870570" y="56261"/>
                </a:lnTo>
                <a:lnTo>
                  <a:pt x="1825993" y="49149"/>
                </a:lnTo>
                <a:lnTo>
                  <a:pt x="1780019" y="42418"/>
                </a:lnTo>
                <a:lnTo>
                  <a:pt x="1732902" y="36068"/>
                </a:lnTo>
                <a:lnTo>
                  <a:pt x="1684515" y="30225"/>
                </a:lnTo>
                <a:lnTo>
                  <a:pt x="1635112" y="24765"/>
                </a:lnTo>
                <a:lnTo>
                  <a:pt x="1584820" y="19812"/>
                </a:lnTo>
                <a:lnTo>
                  <a:pt x="1533639" y="15367"/>
                </a:lnTo>
                <a:lnTo>
                  <a:pt x="1498452" y="1270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20821" y="2126107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  I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n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f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86803" y="3651504"/>
            <a:ext cx="1483995" cy="338455"/>
          </a:xfrm>
          <a:custGeom>
            <a:avLst/>
            <a:gdLst/>
            <a:ahLst/>
            <a:cxnLst/>
            <a:rect l="l" t="t" r="r" b="b"/>
            <a:pathLst>
              <a:path w="1483995" h="338454">
                <a:moveTo>
                  <a:pt x="12700" y="102616"/>
                </a:moveTo>
                <a:lnTo>
                  <a:pt x="0" y="103886"/>
                </a:lnTo>
                <a:lnTo>
                  <a:pt x="1015" y="114554"/>
                </a:lnTo>
                <a:lnTo>
                  <a:pt x="1143" y="114935"/>
                </a:lnTo>
                <a:lnTo>
                  <a:pt x="1270" y="115697"/>
                </a:lnTo>
                <a:lnTo>
                  <a:pt x="4445" y="126492"/>
                </a:lnTo>
                <a:lnTo>
                  <a:pt x="4572" y="126746"/>
                </a:lnTo>
                <a:lnTo>
                  <a:pt x="4699" y="127127"/>
                </a:lnTo>
                <a:lnTo>
                  <a:pt x="9906" y="138049"/>
                </a:lnTo>
                <a:lnTo>
                  <a:pt x="10160" y="138430"/>
                </a:lnTo>
                <a:lnTo>
                  <a:pt x="10413" y="138938"/>
                </a:lnTo>
                <a:lnTo>
                  <a:pt x="38100" y="171323"/>
                </a:lnTo>
                <a:lnTo>
                  <a:pt x="81661" y="202565"/>
                </a:lnTo>
                <a:lnTo>
                  <a:pt x="118363" y="222123"/>
                </a:lnTo>
                <a:lnTo>
                  <a:pt x="160527" y="240792"/>
                </a:lnTo>
                <a:lnTo>
                  <a:pt x="207772" y="258191"/>
                </a:lnTo>
                <a:lnTo>
                  <a:pt x="259461" y="274447"/>
                </a:lnTo>
                <a:lnTo>
                  <a:pt x="315213" y="289052"/>
                </a:lnTo>
                <a:lnTo>
                  <a:pt x="374396" y="302133"/>
                </a:lnTo>
                <a:lnTo>
                  <a:pt x="436499" y="313563"/>
                </a:lnTo>
                <a:lnTo>
                  <a:pt x="534034" y="326771"/>
                </a:lnTo>
                <a:lnTo>
                  <a:pt x="601218" y="332994"/>
                </a:lnTo>
                <a:lnTo>
                  <a:pt x="669417" y="336804"/>
                </a:lnTo>
                <a:lnTo>
                  <a:pt x="738251" y="338201"/>
                </a:lnTo>
                <a:lnTo>
                  <a:pt x="772668" y="337693"/>
                </a:lnTo>
                <a:lnTo>
                  <a:pt x="841248" y="334010"/>
                </a:lnTo>
                <a:lnTo>
                  <a:pt x="909193" y="326644"/>
                </a:lnTo>
                <a:lnTo>
                  <a:pt x="916871" y="325501"/>
                </a:lnTo>
                <a:lnTo>
                  <a:pt x="738251" y="325501"/>
                </a:lnTo>
                <a:lnTo>
                  <a:pt x="704215" y="325247"/>
                </a:lnTo>
                <a:lnTo>
                  <a:pt x="636016" y="322580"/>
                </a:lnTo>
                <a:lnTo>
                  <a:pt x="568832" y="317627"/>
                </a:lnTo>
                <a:lnTo>
                  <a:pt x="470534" y="305943"/>
                </a:lnTo>
                <a:lnTo>
                  <a:pt x="407543" y="295656"/>
                </a:lnTo>
                <a:lnTo>
                  <a:pt x="347218" y="283464"/>
                </a:lnTo>
                <a:lnTo>
                  <a:pt x="290195" y="269621"/>
                </a:lnTo>
                <a:lnTo>
                  <a:pt x="236982" y="254381"/>
                </a:lnTo>
                <a:lnTo>
                  <a:pt x="188087" y="237871"/>
                </a:lnTo>
                <a:lnTo>
                  <a:pt x="144018" y="220091"/>
                </a:lnTo>
                <a:lnTo>
                  <a:pt x="105410" y="201295"/>
                </a:lnTo>
                <a:lnTo>
                  <a:pt x="59055" y="172212"/>
                </a:lnTo>
                <a:lnTo>
                  <a:pt x="28067" y="142367"/>
                </a:lnTo>
                <a:lnTo>
                  <a:pt x="20955" y="131826"/>
                </a:lnTo>
                <a:lnTo>
                  <a:pt x="21091" y="131826"/>
                </a:lnTo>
                <a:lnTo>
                  <a:pt x="16751" y="122936"/>
                </a:lnTo>
                <a:lnTo>
                  <a:pt x="16256" y="121920"/>
                </a:lnTo>
                <a:lnTo>
                  <a:pt x="13798" y="113284"/>
                </a:lnTo>
                <a:lnTo>
                  <a:pt x="13462" y="112141"/>
                </a:lnTo>
                <a:lnTo>
                  <a:pt x="13607" y="112141"/>
                </a:lnTo>
                <a:lnTo>
                  <a:pt x="12700" y="102616"/>
                </a:lnTo>
                <a:close/>
              </a:path>
              <a:path w="1483995" h="338454">
                <a:moveTo>
                  <a:pt x="1438937" y="74086"/>
                </a:moveTo>
                <a:lnTo>
                  <a:pt x="1402842" y="117094"/>
                </a:lnTo>
                <a:lnTo>
                  <a:pt x="1370329" y="145415"/>
                </a:lnTo>
                <a:lnTo>
                  <a:pt x="1331722" y="172466"/>
                </a:lnTo>
                <a:lnTo>
                  <a:pt x="1287652" y="198247"/>
                </a:lnTo>
                <a:lnTo>
                  <a:pt x="1238884" y="222250"/>
                </a:lnTo>
                <a:lnTo>
                  <a:pt x="1185672" y="244602"/>
                </a:lnTo>
                <a:lnTo>
                  <a:pt x="1128776" y="264541"/>
                </a:lnTo>
                <a:lnTo>
                  <a:pt x="1068577" y="282194"/>
                </a:lnTo>
                <a:lnTo>
                  <a:pt x="1005713" y="297180"/>
                </a:lnTo>
                <a:lnTo>
                  <a:pt x="940689" y="309245"/>
                </a:lnTo>
                <a:lnTo>
                  <a:pt x="874141" y="318135"/>
                </a:lnTo>
                <a:lnTo>
                  <a:pt x="806450" y="323596"/>
                </a:lnTo>
                <a:lnTo>
                  <a:pt x="738251" y="325501"/>
                </a:lnTo>
                <a:lnTo>
                  <a:pt x="916871" y="325501"/>
                </a:lnTo>
                <a:lnTo>
                  <a:pt x="975614" y="315976"/>
                </a:lnTo>
                <a:lnTo>
                  <a:pt x="1040256" y="302387"/>
                </a:lnTo>
                <a:lnTo>
                  <a:pt x="1102359" y="285877"/>
                </a:lnTo>
                <a:lnTo>
                  <a:pt x="1161669" y="266827"/>
                </a:lnTo>
                <a:lnTo>
                  <a:pt x="1217422" y="245491"/>
                </a:lnTo>
                <a:lnTo>
                  <a:pt x="1269238" y="221996"/>
                </a:lnTo>
                <a:lnTo>
                  <a:pt x="1316481" y="196596"/>
                </a:lnTo>
                <a:lnTo>
                  <a:pt x="1358773" y="169672"/>
                </a:lnTo>
                <a:lnTo>
                  <a:pt x="1395349" y="141224"/>
                </a:lnTo>
                <a:lnTo>
                  <a:pt x="1425955" y="111633"/>
                </a:lnTo>
                <a:lnTo>
                  <a:pt x="1449831" y="80899"/>
                </a:lnTo>
                <a:lnTo>
                  <a:pt x="1450340" y="79883"/>
                </a:lnTo>
                <a:lnTo>
                  <a:pt x="1450594" y="79502"/>
                </a:lnTo>
                <a:lnTo>
                  <a:pt x="1452387" y="74803"/>
                </a:lnTo>
                <a:lnTo>
                  <a:pt x="1438655" y="74803"/>
                </a:lnTo>
                <a:lnTo>
                  <a:pt x="1438937" y="74086"/>
                </a:lnTo>
                <a:close/>
              </a:path>
              <a:path w="1483995" h="338454">
                <a:moveTo>
                  <a:pt x="21446" y="132555"/>
                </a:moveTo>
                <a:close/>
              </a:path>
              <a:path w="1483995" h="338454">
                <a:moveTo>
                  <a:pt x="21091" y="131826"/>
                </a:moveTo>
                <a:lnTo>
                  <a:pt x="20955" y="131826"/>
                </a:lnTo>
                <a:lnTo>
                  <a:pt x="21446" y="132555"/>
                </a:lnTo>
                <a:lnTo>
                  <a:pt x="21091" y="131826"/>
                </a:lnTo>
                <a:close/>
              </a:path>
              <a:path w="1483995" h="338454">
                <a:moveTo>
                  <a:pt x="16256" y="121920"/>
                </a:moveTo>
                <a:lnTo>
                  <a:pt x="16637" y="122936"/>
                </a:lnTo>
                <a:lnTo>
                  <a:pt x="16462" y="122343"/>
                </a:lnTo>
                <a:lnTo>
                  <a:pt x="16256" y="121920"/>
                </a:lnTo>
                <a:close/>
              </a:path>
              <a:path w="1483995" h="338454">
                <a:moveTo>
                  <a:pt x="16462" y="122343"/>
                </a:moveTo>
                <a:lnTo>
                  <a:pt x="16637" y="122936"/>
                </a:lnTo>
                <a:lnTo>
                  <a:pt x="16462" y="122343"/>
                </a:lnTo>
                <a:close/>
              </a:path>
              <a:path w="1483995" h="338454">
                <a:moveTo>
                  <a:pt x="16338" y="121920"/>
                </a:moveTo>
                <a:lnTo>
                  <a:pt x="16462" y="122343"/>
                </a:lnTo>
                <a:lnTo>
                  <a:pt x="16338" y="121920"/>
                </a:lnTo>
                <a:close/>
              </a:path>
              <a:path w="1483995" h="338454">
                <a:moveTo>
                  <a:pt x="13462" y="112141"/>
                </a:moveTo>
                <a:lnTo>
                  <a:pt x="13715" y="113284"/>
                </a:lnTo>
                <a:lnTo>
                  <a:pt x="13676" y="112870"/>
                </a:lnTo>
                <a:lnTo>
                  <a:pt x="13462" y="112141"/>
                </a:lnTo>
                <a:close/>
              </a:path>
              <a:path w="1483995" h="338454">
                <a:moveTo>
                  <a:pt x="13676" y="112870"/>
                </a:moveTo>
                <a:lnTo>
                  <a:pt x="13715" y="113284"/>
                </a:lnTo>
                <a:lnTo>
                  <a:pt x="13676" y="112870"/>
                </a:lnTo>
                <a:close/>
              </a:path>
              <a:path w="1483995" h="338454">
                <a:moveTo>
                  <a:pt x="13607" y="112141"/>
                </a:moveTo>
                <a:lnTo>
                  <a:pt x="13462" y="112141"/>
                </a:lnTo>
                <a:lnTo>
                  <a:pt x="13676" y="112870"/>
                </a:lnTo>
                <a:lnTo>
                  <a:pt x="13607" y="112141"/>
                </a:lnTo>
                <a:close/>
              </a:path>
              <a:path w="1483995" h="338454">
                <a:moveTo>
                  <a:pt x="1479446" y="58293"/>
                </a:moveTo>
                <a:lnTo>
                  <a:pt x="1445132" y="58293"/>
                </a:lnTo>
                <a:lnTo>
                  <a:pt x="1456944" y="62865"/>
                </a:lnTo>
                <a:lnTo>
                  <a:pt x="1452552" y="74370"/>
                </a:lnTo>
                <a:lnTo>
                  <a:pt x="1483614" y="84074"/>
                </a:lnTo>
                <a:lnTo>
                  <a:pt x="1479446" y="58293"/>
                </a:lnTo>
                <a:close/>
              </a:path>
              <a:path w="1483995" h="338454">
                <a:moveTo>
                  <a:pt x="1439418" y="73406"/>
                </a:moveTo>
                <a:lnTo>
                  <a:pt x="1438937" y="74086"/>
                </a:lnTo>
                <a:lnTo>
                  <a:pt x="1438655" y="74803"/>
                </a:lnTo>
                <a:lnTo>
                  <a:pt x="1439418" y="73406"/>
                </a:lnTo>
                <a:close/>
              </a:path>
              <a:path w="1483995" h="338454">
                <a:moveTo>
                  <a:pt x="1449464" y="73406"/>
                </a:moveTo>
                <a:lnTo>
                  <a:pt x="1439418" y="73406"/>
                </a:lnTo>
                <a:lnTo>
                  <a:pt x="1438655" y="74803"/>
                </a:lnTo>
                <a:lnTo>
                  <a:pt x="1452387" y="74803"/>
                </a:lnTo>
                <a:lnTo>
                  <a:pt x="1452552" y="74370"/>
                </a:lnTo>
                <a:lnTo>
                  <a:pt x="1449464" y="73406"/>
                </a:lnTo>
                <a:close/>
              </a:path>
              <a:path w="1483995" h="338454">
                <a:moveTo>
                  <a:pt x="1445132" y="58293"/>
                </a:moveTo>
                <a:lnTo>
                  <a:pt x="1440324" y="70550"/>
                </a:lnTo>
                <a:lnTo>
                  <a:pt x="1452552" y="74370"/>
                </a:lnTo>
                <a:lnTo>
                  <a:pt x="1456944" y="62865"/>
                </a:lnTo>
                <a:lnTo>
                  <a:pt x="1445132" y="58293"/>
                </a:lnTo>
                <a:close/>
              </a:path>
              <a:path w="1483995" h="338454">
                <a:moveTo>
                  <a:pt x="1440324" y="70550"/>
                </a:moveTo>
                <a:lnTo>
                  <a:pt x="1438937" y="74086"/>
                </a:lnTo>
                <a:lnTo>
                  <a:pt x="1439418" y="73406"/>
                </a:lnTo>
                <a:lnTo>
                  <a:pt x="1449464" y="73406"/>
                </a:lnTo>
                <a:lnTo>
                  <a:pt x="1440324" y="70550"/>
                </a:lnTo>
                <a:close/>
              </a:path>
              <a:path w="1483995" h="338454">
                <a:moveTo>
                  <a:pt x="1470025" y="0"/>
                </a:moveTo>
                <a:lnTo>
                  <a:pt x="1410843" y="61341"/>
                </a:lnTo>
                <a:lnTo>
                  <a:pt x="1440324" y="70550"/>
                </a:lnTo>
                <a:lnTo>
                  <a:pt x="1445132" y="58293"/>
                </a:lnTo>
                <a:lnTo>
                  <a:pt x="1479446" y="58293"/>
                </a:lnTo>
                <a:lnTo>
                  <a:pt x="1470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81848" y="3773551"/>
            <a:ext cx="4019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p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ort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76600" y="3108960"/>
            <a:ext cx="1203960" cy="76200"/>
          </a:xfrm>
          <a:custGeom>
            <a:avLst/>
            <a:gdLst/>
            <a:ahLst/>
            <a:cxnLst/>
            <a:rect l="l" t="t" r="r" b="b"/>
            <a:pathLst>
              <a:path w="12039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83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203960" h="76200">
                <a:moveTo>
                  <a:pt x="600038" y="47470"/>
                </a:moveTo>
                <a:lnTo>
                  <a:pt x="680593" y="49149"/>
                </a:lnTo>
                <a:lnTo>
                  <a:pt x="696087" y="49149"/>
                </a:lnTo>
                <a:lnTo>
                  <a:pt x="730376" y="49529"/>
                </a:lnTo>
                <a:lnTo>
                  <a:pt x="880744" y="50291"/>
                </a:lnTo>
                <a:lnTo>
                  <a:pt x="1036066" y="50673"/>
                </a:lnTo>
                <a:lnTo>
                  <a:pt x="1147064" y="50800"/>
                </a:lnTo>
                <a:lnTo>
                  <a:pt x="1203452" y="50800"/>
                </a:lnTo>
                <a:lnTo>
                  <a:pt x="1203452" y="47498"/>
                </a:lnTo>
                <a:lnTo>
                  <a:pt x="600582" y="47498"/>
                </a:lnTo>
                <a:lnTo>
                  <a:pt x="600038" y="47470"/>
                </a:lnTo>
                <a:close/>
              </a:path>
              <a:path w="1203960" h="76200">
                <a:moveTo>
                  <a:pt x="599439" y="47370"/>
                </a:moveTo>
                <a:lnTo>
                  <a:pt x="600038" y="47470"/>
                </a:lnTo>
                <a:lnTo>
                  <a:pt x="600582" y="47498"/>
                </a:lnTo>
                <a:lnTo>
                  <a:pt x="599439" y="47370"/>
                </a:lnTo>
                <a:close/>
              </a:path>
              <a:path w="1203960" h="76200">
                <a:moveTo>
                  <a:pt x="1203452" y="47370"/>
                </a:moveTo>
                <a:lnTo>
                  <a:pt x="599439" y="47370"/>
                </a:lnTo>
                <a:lnTo>
                  <a:pt x="600582" y="47498"/>
                </a:lnTo>
                <a:lnTo>
                  <a:pt x="1203452" y="47498"/>
                </a:lnTo>
                <a:lnTo>
                  <a:pt x="1203452" y="47370"/>
                </a:lnTo>
                <a:close/>
              </a:path>
              <a:path w="1203960" h="76200">
                <a:moveTo>
                  <a:pt x="76200" y="31783"/>
                </a:moveTo>
                <a:lnTo>
                  <a:pt x="76200" y="44483"/>
                </a:lnTo>
                <a:lnTo>
                  <a:pt x="112268" y="44576"/>
                </a:lnTo>
                <a:lnTo>
                  <a:pt x="298069" y="44957"/>
                </a:lnTo>
                <a:lnTo>
                  <a:pt x="454151" y="45719"/>
                </a:lnTo>
                <a:lnTo>
                  <a:pt x="472820" y="45719"/>
                </a:lnTo>
                <a:lnTo>
                  <a:pt x="561594" y="46609"/>
                </a:lnTo>
                <a:lnTo>
                  <a:pt x="571881" y="46862"/>
                </a:lnTo>
                <a:lnTo>
                  <a:pt x="580644" y="46862"/>
                </a:lnTo>
                <a:lnTo>
                  <a:pt x="598043" y="47370"/>
                </a:lnTo>
                <a:lnTo>
                  <a:pt x="600038" y="47470"/>
                </a:lnTo>
                <a:lnTo>
                  <a:pt x="599439" y="47370"/>
                </a:lnTo>
                <a:lnTo>
                  <a:pt x="1203452" y="47370"/>
                </a:lnTo>
                <a:lnTo>
                  <a:pt x="1203452" y="38100"/>
                </a:lnTo>
                <a:lnTo>
                  <a:pt x="1147064" y="38100"/>
                </a:lnTo>
                <a:lnTo>
                  <a:pt x="1036193" y="37973"/>
                </a:lnTo>
                <a:lnTo>
                  <a:pt x="905382" y="37718"/>
                </a:lnTo>
                <a:lnTo>
                  <a:pt x="749300" y="36956"/>
                </a:lnTo>
                <a:lnTo>
                  <a:pt x="680719" y="36449"/>
                </a:lnTo>
                <a:lnTo>
                  <a:pt x="666495" y="36194"/>
                </a:lnTo>
                <a:lnTo>
                  <a:pt x="653414" y="36194"/>
                </a:lnTo>
                <a:lnTo>
                  <a:pt x="609473" y="35432"/>
                </a:lnTo>
                <a:lnTo>
                  <a:pt x="605408" y="35305"/>
                </a:lnTo>
                <a:lnTo>
                  <a:pt x="602995" y="35051"/>
                </a:lnTo>
                <a:lnTo>
                  <a:pt x="602361" y="35051"/>
                </a:lnTo>
                <a:lnTo>
                  <a:pt x="602233" y="34925"/>
                </a:lnTo>
                <a:lnTo>
                  <a:pt x="601852" y="34925"/>
                </a:lnTo>
                <a:lnTo>
                  <a:pt x="601472" y="34798"/>
                </a:lnTo>
                <a:lnTo>
                  <a:pt x="601091" y="34798"/>
                </a:lnTo>
                <a:lnTo>
                  <a:pt x="598551" y="34670"/>
                </a:lnTo>
                <a:lnTo>
                  <a:pt x="594232" y="34543"/>
                </a:lnTo>
                <a:lnTo>
                  <a:pt x="298069" y="32257"/>
                </a:lnTo>
                <a:lnTo>
                  <a:pt x="112268" y="31876"/>
                </a:lnTo>
                <a:lnTo>
                  <a:pt x="76200" y="31783"/>
                </a:lnTo>
                <a:close/>
              </a:path>
              <a:path w="1203960" h="76200">
                <a:moveTo>
                  <a:pt x="63500" y="31750"/>
                </a:moveTo>
                <a:lnTo>
                  <a:pt x="63500" y="44450"/>
                </a:lnTo>
                <a:lnTo>
                  <a:pt x="76200" y="44483"/>
                </a:lnTo>
                <a:lnTo>
                  <a:pt x="76200" y="31783"/>
                </a:lnTo>
                <a:lnTo>
                  <a:pt x="63500" y="31750"/>
                </a:lnTo>
                <a:close/>
              </a:path>
              <a:path w="1203960" h="76200">
                <a:moveTo>
                  <a:pt x="76200" y="31750"/>
                </a:moveTo>
                <a:lnTo>
                  <a:pt x="63500" y="31750"/>
                </a:lnTo>
                <a:lnTo>
                  <a:pt x="76200" y="31783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06572" y="2942082"/>
            <a:ext cx="112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Admission</a:t>
            </a:r>
            <a:r>
              <a:rPr sz="1200" spc="-12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Approval  or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Rejection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05700" y="2308352"/>
            <a:ext cx="1949450" cy="349885"/>
          </a:xfrm>
          <a:custGeom>
            <a:avLst/>
            <a:gdLst/>
            <a:ahLst/>
            <a:cxnLst/>
            <a:rect l="l" t="t" r="r" b="b"/>
            <a:pathLst>
              <a:path w="1949450" h="349885">
                <a:moveTo>
                  <a:pt x="1203531" y="12700"/>
                </a:moveTo>
                <a:lnTo>
                  <a:pt x="971423" y="12700"/>
                </a:lnTo>
                <a:lnTo>
                  <a:pt x="1016761" y="13208"/>
                </a:lnTo>
                <a:lnTo>
                  <a:pt x="1062101" y="14605"/>
                </a:lnTo>
                <a:lnTo>
                  <a:pt x="1107185" y="17145"/>
                </a:lnTo>
                <a:lnTo>
                  <a:pt x="1152144" y="20447"/>
                </a:lnTo>
                <a:lnTo>
                  <a:pt x="1196594" y="24637"/>
                </a:lnTo>
                <a:lnTo>
                  <a:pt x="1240663" y="29718"/>
                </a:lnTo>
                <a:lnTo>
                  <a:pt x="1284224" y="35560"/>
                </a:lnTo>
                <a:lnTo>
                  <a:pt x="1327150" y="42163"/>
                </a:lnTo>
                <a:lnTo>
                  <a:pt x="1369314" y="49657"/>
                </a:lnTo>
                <a:lnTo>
                  <a:pt x="1410716" y="57785"/>
                </a:lnTo>
                <a:lnTo>
                  <a:pt x="1451228" y="66548"/>
                </a:lnTo>
                <a:lnTo>
                  <a:pt x="1490726" y="75946"/>
                </a:lnTo>
                <a:lnTo>
                  <a:pt x="1529206" y="86106"/>
                </a:lnTo>
                <a:lnTo>
                  <a:pt x="1566545" y="96647"/>
                </a:lnTo>
                <a:lnTo>
                  <a:pt x="1637283" y="119761"/>
                </a:lnTo>
                <a:lnTo>
                  <a:pt x="1702307" y="144652"/>
                </a:lnTo>
                <a:lnTo>
                  <a:pt x="1760854" y="171323"/>
                </a:lnTo>
                <a:lnTo>
                  <a:pt x="1812163" y="199262"/>
                </a:lnTo>
                <a:lnTo>
                  <a:pt x="1855597" y="228473"/>
                </a:lnTo>
                <a:lnTo>
                  <a:pt x="1890522" y="258572"/>
                </a:lnTo>
                <a:lnTo>
                  <a:pt x="1915922" y="289051"/>
                </a:lnTo>
                <a:lnTo>
                  <a:pt x="1933702" y="326771"/>
                </a:lnTo>
                <a:lnTo>
                  <a:pt x="1936750" y="349758"/>
                </a:lnTo>
                <a:lnTo>
                  <a:pt x="1949450" y="349250"/>
                </a:lnTo>
                <a:lnTo>
                  <a:pt x="1940305" y="307086"/>
                </a:lnTo>
                <a:lnTo>
                  <a:pt x="1920875" y="274065"/>
                </a:lnTo>
                <a:lnTo>
                  <a:pt x="1891410" y="241808"/>
                </a:lnTo>
                <a:lnTo>
                  <a:pt x="1842261" y="203453"/>
                </a:lnTo>
                <a:lnTo>
                  <a:pt x="1793748" y="174117"/>
                </a:lnTo>
                <a:lnTo>
                  <a:pt x="1737868" y="146303"/>
                </a:lnTo>
                <a:lnTo>
                  <a:pt x="1675256" y="120142"/>
                </a:lnTo>
                <a:lnTo>
                  <a:pt x="1606677" y="95885"/>
                </a:lnTo>
                <a:lnTo>
                  <a:pt x="1570227" y="84582"/>
                </a:lnTo>
                <a:lnTo>
                  <a:pt x="1532635" y="73787"/>
                </a:lnTo>
                <a:lnTo>
                  <a:pt x="1494027" y="63753"/>
                </a:lnTo>
                <a:lnTo>
                  <a:pt x="1454277" y="54101"/>
                </a:lnTo>
                <a:lnTo>
                  <a:pt x="1413382" y="45338"/>
                </a:lnTo>
                <a:lnTo>
                  <a:pt x="1371727" y="37084"/>
                </a:lnTo>
                <a:lnTo>
                  <a:pt x="1329308" y="29718"/>
                </a:lnTo>
                <a:lnTo>
                  <a:pt x="1286128" y="22987"/>
                </a:lnTo>
                <a:lnTo>
                  <a:pt x="1242314" y="17145"/>
                </a:lnTo>
                <a:lnTo>
                  <a:pt x="1203531" y="12700"/>
                </a:lnTo>
                <a:close/>
              </a:path>
              <a:path w="1949450" h="349885">
                <a:moveTo>
                  <a:pt x="14350" y="151257"/>
                </a:moveTo>
                <a:lnTo>
                  <a:pt x="0" y="235203"/>
                </a:lnTo>
                <a:lnTo>
                  <a:pt x="75819" y="196214"/>
                </a:lnTo>
                <a:lnTo>
                  <a:pt x="64706" y="188087"/>
                </a:lnTo>
                <a:lnTo>
                  <a:pt x="42417" y="188087"/>
                </a:lnTo>
                <a:lnTo>
                  <a:pt x="32638" y="179832"/>
                </a:lnTo>
                <a:lnTo>
                  <a:pt x="40638" y="170483"/>
                </a:lnTo>
                <a:lnTo>
                  <a:pt x="14350" y="151257"/>
                </a:lnTo>
                <a:close/>
              </a:path>
              <a:path w="1949450" h="349885">
                <a:moveTo>
                  <a:pt x="40638" y="170483"/>
                </a:moveTo>
                <a:lnTo>
                  <a:pt x="32638" y="179832"/>
                </a:lnTo>
                <a:lnTo>
                  <a:pt x="42417" y="188087"/>
                </a:lnTo>
                <a:lnTo>
                  <a:pt x="50933" y="178013"/>
                </a:lnTo>
                <a:lnTo>
                  <a:pt x="40638" y="170483"/>
                </a:lnTo>
                <a:close/>
              </a:path>
              <a:path w="1949450" h="349885">
                <a:moveTo>
                  <a:pt x="50933" y="178013"/>
                </a:moveTo>
                <a:lnTo>
                  <a:pt x="42417" y="188087"/>
                </a:lnTo>
                <a:lnTo>
                  <a:pt x="64706" y="188087"/>
                </a:lnTo>
                <a:lnTo>
                  <a:pt x="50933" y="178013"/>
                </a:lnTo>
                <a:close/>
              </a:path>
              <a:path w="1949450" h="349885">
                <a:moveTo>
                  <a:pt x="971550" y="0"/>
                </a:moveTo>
                <a:lnTo>
                  <a:pt x="925956" y="508"/>
                </a:lnTo>
                <a:lnTo>
                  <a:pt x="835151" y="3175"/>
                </a:lnTo>
                <a:lnTo>
                  <a:pt x="745363" y="8127"/>
                </a:lnTo>
                <a:lnTo>
                  <a:pt x="701040" y="11557"/>
                </a:lnTo>
                <a:lnTo>
                  <a:pt x="657351" y="15494"/>
                </a:lnTo>
                <a:lnTo>
                  <a:pt x="614172" y="19938"/>
                </a:lnTo>
                <a:lnTo>
                  <a:pt x="571753" y="24892"/>
                </a:lnTo>
                <a:lnTo>
                  <a:pt x="530098" y="30352"/>
                </a:lnTo>
                <a:lnTo>
                  <a:pt x="489458" y="36195"/>
                </a:lnTo>
                <a:lnTo>
                  <a:pt x="449579" y="42545"/>
                </a:lnTo>
                <a:lnTo>
                  <a:pt x="410972" y="49275"/>
                </a:lnTo>
                <a:lnTo>
                  <a:pt x="373379" y="56514"/>
                </a:lnTo>
                <a:lnTo>
                  <a:pt x="302133" y="71882"/>
                </a:lnTo>
                <a:lnTo>
                  <a:pt x="236600" y="88519"/>
                </a:lnTo>
                <a:lnTo>
                  <a:pt x="177419" y="106552"/>
                </a:lnTo>
                <a:lnTo>
                  <a:pt x="125222" y="125602"/>
                </a:lnTo>
                <a:lnTo>
                  <a:pt x="80772" y="145542"/>
                </a:lnTo>
                <a:lnTo>
                  <a:pt x="44576" y="166370"/>
                </a:lnTo>
                <a:lnTo>
                  <a:pt x="44069" y="166624"/>
                </a:lnTo>
                <a:lnTo>
                  <a:pt x="43179" y="167512"/>
                </a:lnTo>
                <a:lnTo>
                  <a:pt x="40638" y="170483"/>
                </a:lnTo>
                <a:lnTo>
                  <a:pt x="50933" y="178013"/>
                </a:lnTo>
                <a:lnTo>
                  <a:pt x="51758" y="177037"/>
                </a:lnTo>
                <a:lnTo>
                  <a:pt x="51435" y="177037"/>
                </a:lnTo>
                <a:lnTo>
                  <a:pt x="52832" y="175768"/>
                </a:lnTo>
                <a:lnTo>
                  <a:pt x="53403" y="175768"/>
                </a:lnTo>
                <a:lnTo>
                  <a:pt x="59309" y="171958"/>
                </a:lnTo>
                <a:lnTo>
                  <a:pt x="67690" y="167005"/>
                </a:lnTo>
                <a:lnTo>
                  <a:pt x="106934" y="147193"/>
                </a:lnTo>
                <a:lnTo>
                  <a:pt x="154559" y="127888"/>
                </a:lnTo>
                <a:lnTo>
                  <a:pt x="209676" y="109600"/>
                </a:lnTo>
                <a:lnTo>
                  <a:pt x="271779" y="92456"/>
                </a:lnTo>
                <a:lnTo>
                  <a:pt x="339725" y="76326"/>
                </a:lnTo>
                <a:lnTo>
                  <a:pt x="413130" y="61849"/>
                </a:lnTo>
                <a:lnTo>
                  <a:pt x="451612" y="55118"/>
                </a:lnTo>
                <a:lnTo>
                  <a:pt x="491236" y="48768"/>
                </a:lnTo>
                <a:lnTo>
                  <a:pt x="531749" y="42925"/>
                </a:lnTo>
                <a:lnTo>
                  <a:pt x="573151" y="37464"/>
                </a:lnTo>
                <a:lnTo>
                  <a:pt x="615442" y="32512"/>
                </a:lnTo>
                <a:lnTo>
                  <a:pt x="702055" y="24257"/>
                </a:lnTo>
                <a:lnTo>
                  <a:pt x="746125" y="20827"/>
                </a:lnTo>
                <a:lnTo>
                  <a:pt x="790575" y="18034"/>
                </a:lnTo>
                <a:lnTo>
                  <a:pt x="835532" y="15875"/>
                </a:lnTo>
                <a:lnTo>
                  <a:pt x="880745" y="14224"/>
                </a:lnTo>
                <a:lnTo>
                  <a:pt x="926083" y="13208"/>
                </a:lnTo>
                <a:lnTo>
                  <a:pt x="971423" y="12700"/>
                </a:lnTo>
                <a:lnTo>
                  <a:pt x="1203531" y="12700"/>
                </a:lnTo>
                <a:lnTo>
                  <a:pt x="1197991" y="12064"/>
                </a:lnTo>
                <a:lnTo>
                  <a:pt x="1153286" y="7747"/>
                </a:lnTo>
                <a:lnTo>
                  <a:pt x="1108075" y="4445"/>
                </a:lnTo>
                <a:lnTo>
                  <a:pt x="1062735" y="2032"/>
                </a:lnTo>
                <a:lnTo>
                  <a:pt x="1017143" y="508"/>
                </a:lnTo>
                <a:lnTo>
                  <a:pt x="971550" y="0"/>
                </a:lnTo>
                <a:close/>
              </a:path>
              <a:path w="1949450" h="349885">
                <a:moveTo>
                  <a:pt x="52832" y="175768"/>
                </a:moveTo>
                <a:lnTo>
                  <a:pt x="51435" y="177037"/>
                </a:lnTo>
                <a:lnTo>
                  <a:pt x="52146" y="176579"/>
                </a:lnTo>
                <a:lnTo>
                  <a:pt x="52832" y="175768"/>
                </a:lnTo>
                <a:close/>
              </a:path>
              <a:path w="1949450" h="349885">
                <a:moveTo>
                  <a:pt x="52146" y="176579"/>
                </a:moveTo>
                <a:lnTo>
                  <a:pt x="51435" y="177037"/>
                </a:lnTo>
                <a:lnTo>
                  <a:pt x="51758" y="177037"/>
                </a:lnTo>
                <a:lnTo>
                  <a:pt x="52146" y="176579"/>
                </a:lnTo>
                <a:close/>
              </a:path>
              <a:path w="1949450" h="349885">
                <a:moveTo>
                  <a:pt x="53403" y="175768"/>
                </a:moveTo>
                <a:lnTo>
                  <a:pt x="52832" y="175768"/>
                </a:lnTo>
                <a:lnTo>
                  <a:pt x="52146" y="176579"/>
                </a:lnTo>
                <a:lnTo>
                  <a:pt x="53403" y="17576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83092" y="2093467"/>
            <a:ext cx="9042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Report</a:t>
            </a:r>
            <a:r>
              <a:rPr sz="1200" spc="-5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Request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37759" y="3762756"/>
            <a:ext cx="76200" cy="1030605"/>
          </a:xfrm>
          <a:custGeom>
            <a:avLst/>
            <a:gdLst/>
            <a:ahLst/>
            <a:cxnLst/>
            <a:rect l="l" t="t" r="r" b="b"/>
            <a:pathLst>
              <a:path w="76200" h="1030604">
                <a:moveTo>
                  <a:pt x="31750" y="954024"/>
                </a:moveTo>
                <a:lnTo>
                  <a:pt x="0" y="954024"/>
                </a:lnTo>
                <a:lnTo>
                  <a:pt x="38100" y="1030224"/>
                </a:lnTo>
                <a:lnTo>
                  <a:pt x="69850" y="966724"/>
                </a:lnTo>
                <a:lnTo>
                  <a:pt x="31750" y="966724"/>
                </a:lnTo>
                <a:lnTo>
                  <a:pt x="31750" y="954024"/>
                </a:lnTo>
                <a:close/>
              </a:path>
              <a:path w="76200" h="1030604">
                <a:moveTo>
                  <a:pt x="44450" y="0"/>
                </a:moveTo>
                <a:lnTo>
                  <a:pt x="31750" y="0"/>
                </a:lnTo>
                <a:lnTo>
                  <a:pt x="31750" y="966724"/>
                </a:lnTo>
                <a:lnTo>
                  <a:pt x="44450" y="966724"/>
                </a:lnTo>
                <a:lnTo>
                  <a:pt x="44450" y="0"/>
                </a:lnTo>
                <a:close/>
              </a:path>
              <a:path w="76200" h="1030604">
                <a:moveTo>
                  <a:pt x="76200" y="954024"/>
                </a:moveTo>
                <a:lnTo>
                  <a:pt x="44450" y="954024"/>
                </a:lnTo>
                <a:lnTo>
                  <a:pt x="44450" y="966724"/>
                </a:lnTo>
                <a:lnTo>
                  <a:pt x="69850" y="966724"/>
                </a:lnTo>
                <a:lnTo>
                  <a:pt x="76200" y="954024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84345" y="3931411"/>
            <a:ext cx="63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  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71160" y="4724401"/>
            <a:ext cx="1158875" cy="288925"/>
          </a:xfrm>
          <a:custGeom>
            <a:avLst/>
            <a:gdLst/>
            <a:ahLst/>
            <a:cxnLst/>
            <a:rect l="l" t="t" r="r" b="b"/>
            <a:pathLst>
              <a:path w="1158875" h="288925">
                <a:moveTo>
                  <a:pt x="1113623" y="61644"/>
                </a:moveTo>
                <a:lnTo>
                  <a:pt x="1078611" y="85725"/>
                </a:lnTo>
                <a:lnTo>
                  <a:pt x="1044320" y="104267"/>
                </a:lnTo>
                <a:lnTo>
                  <a:pt x="1004442" y="122300"/>
                </a:lnTo>
                <a:lnTo>
                  <a:pt x="942975" y="145542"/>
                </a:lnTo>
                <a:lnTo>
                  <a:pt x="872998" y="167512"/>
                </a:lnTo>
                <a:lnTo>
                  <a:pt x="835151" y="178054"/>
                </a:lnTo>
                <a:lnTo>
                  <a:pt x="795274" y="188087"/>
                </a:lnTo>
                <a:lnTo>
                  <a:pt x="753872" y="197866"/>
                </a:lnTo>
                <a:lnTo>
                  <a:pt x="710818" y="207137"/>
                </a:lnTo>
                <a:lnTo>
                  <a:pt x="666241" y="215900"/>
                </a:lnTo>
                <a:lnTo>
                  <a:pt x="620267" y="224281"/>
                </a:lnTo>
                <a:lnTo>
                  <a:pt x="524763" y="239268"/>
                </a:lnTo>
                <a:lnTo>
                  <a:pt x="475361" y="245872"/>
                </a:lnTo>
                <a:lnTo>
                  <a:pt x="424941" y="251968"/>
                </a:lnTo>
                <a:lnTo>
                  <a:pt x="373634" y="257556"/>
                </a:lnTo>
                <a:lnTo>
                  <a:pt x="321690" y="262255"/>
                </a:lnTo>
                <a:lnTo>
                  <a:pt x="269113" y="266445"/>
                </a:lnTo>
                <a:lnTo>
                  <a:pt x="215900" y="269875"/>
                </a:lnTo>
                <a:lnTo>
                  <a:pt x="162305" y="272669"/>
                </a:lnTo>
                <a:lnTo>
                  <a:pt x="108330" y="274700"/>
                </a:lnTo>
                <a:lnTo>
                  <a:pt x="54228" y="275844"/>
                </a:lnTo>
                <a:lnTo>
                  <a:pt x="0" y="276225"/>
                </a:lnTo>
                <a:lnTo>
                  <a:pt x="0" y="288925"/>
                </a:lnTo>
                <a:lnTo>
                  <a:pt x="54355" y="288544"/>
                </a:lnTo>
                <a:lnTo>
                  <a:pt x="108585" y="287274"/>
                </a:lnTo>
                <a:lnTo>
                  <a:pt x="162687" y="285369"/>
                </a:lnTo>
                <a:lnTo>
                  <a:pt x="216535" y="282575"/>
                </a:lnTo>
                <a:lnTo>
                  <a:pt x="269875" y="279145"/>
                </a:lnTo>
                <a:lnTo>
                  <a:pt x="322579" y="274955"/>
                </a:lnTo>
                <a:lnTo>
                  <a:pt x="374776" y="270129"/>
                </a:lnTo>
                <a:lnTo>
                  <a:pt x="426212" y="264668"/>
                </a:lnTo>
                <a:lnTo>
                  <a:pt x="476757" y="258572"/>
                </a:lnTo>
                <a:lnTo>
                  <a:pt x="526414" y="251841"/>
                </a:lnTo>
                <a:lnTo>
                  <a:pt x="575055" y="244475"/>
                </a:lnTo>
                <a:lnTo>
                  <a:pt x="622300" y="236727"/>
                </a:lnTo>
                <a:lnTo>
                  <a:pt x="668527" y="228345"/>
                </a:lnTo>
                <a:lnTo>
                  <a:pt x="713231" y="219582"/>
                </a:lnTo>
                <a:lnTo>
                  <a:pt x="756538" y="210185"/>
                </a:lnTo>
                <a:lnTo>
                  <a:pt x="798194" y="200532"/>
                </a:lnTo>
                <a:lnTo>
                  <a:pt x="838200" y="190373"/>
                </a:lnTo>
                <a:lnTo>
                  <a:pt x="876426" y="179705"/>
                </a:lnTo>
                <a:lnTo>
                  <a:pt x="946912" y="157606"/>
                </a:lnTo>
                <a:lnTo>
                  <a:pt x="994537" y="140081"/>
                </a:lnTo>
                <a:lnTo>
                  <a:pt x="1036954" y="121919"/>
                </a:lnTo>
                <a:lnTo>
                  <a:pt x="1073912" y="103124"/>
                </a:lnTo>
                <a:lnTo>
                  <a:pt x="1114170" y="77343"/>
                </a:lnTo>
                <a:lnTo>
                  <a:pt x="1124567" y="68313"/>
                </a:lnTo>
                <a:lnTo>
                  <a:pt x="1114792" y="62356"/>
                </a:lnTo>
                <a:lnTo>
                  <a:pt x="1113409" y="62356"/>
                </a:lnTo>
                <a:lnTo>
                  <a:pt x="1113794" y="61748"/>
                </a:lnTo>
                <a:lnTo>
                  <a:pt x="1113623" y="61644"/>
                </a:lnTo>
                <a:close/>
              </a:path>
              <a:path w="1158875" h="288925">
                <a:moveTo>
                  <a:pt x="1154688" y="50926"/>
                </a:moveTo>
                <a:lnTo>
                  <a:pt x="1120648" y="50926"/>
                </a:lnTo>
                <a:lnTo>
                  <a:pt x="1131315" y="57657"/>
                </a:lnTo>
                <a:lnTo>
                  <a:pt x="1124567" y="68313"/>
                </a:lnTo>
                <a:lnTo>
                  <a:pt x="1151889" y="84962"/>
                </a:lnTo>
                <a:lnTo>
                  <a:pt x="1154688" y="50926"/>
                </a:lnTo>
                <a:close/>
              </a:path>
              <a:path w="1158875" h="288925">
                <a:moveTo>
                  <a:pt x="1129385" y="60706"/>
                </a:moveTo>
                <a:lnTo>
                  <a:pt x="1114805" y="60706"/>
                </a:lnTo>
                <a:lnTo>
                  <a:pt x="1113879" y="61800"/>
                </a:lnTo>
                <a:lnTo>
                  <a:pt x="1124567" y="68313"/>
                </a:lnTo>
                <a:lnTo>
                  <a:pt x="1129385" y="60706"/>
                </a:lnTo>
                <a:close/>
              </a:path>
              <a:path w="1158875" h="288925">
                <a:moveTo>
                  <a:pt x="1113794" y="61748"/>
                </a:moveTo>
                <a:lnTo>
                  <a:pt x="1113409" y="62356"/>
                </a:lnTo>
                <a:lnTo>
                  <a:pt x="1113879" y="61800"/>
                </a:lnTo>
                <a:close/>
              </a:path>
              <a:path w="1158875" h="288925">
                <a:moveTo>
                  <a:pt x="1113879" y="61800"/>
                </a:moveTo>
                <a:lnTo>
                  <a:pt x="1113409" y="62356"/>
                </a:lnTo>
                <a:lnTo>
                  <a:pt x="1114792" y="62356"/>
                </a:lnTo>
                <a:lnTo>
                  <a:pt x="1113879" y="61800"/>
                </a:lnTo>
                <a:close/>
              </a:path>
              <a:path w="1158875" h="288925">
                <a:moveTo>
                  <a:pt x="1114805" y="60706"/>
                </a:moveTo>
                <a:lnTo>
                  <a:pt x="1114099" y="61266"/>
                </a:lnTo>
                <a:lnTo>
                  <a:pt x="1113860" y="61644"/>
                </a:lnTo>
                <a:lnTo>
                  <a:pt x="1113879" y="61800"/>
                </a:lnTo>
                <a:lnTo>
                  <a:pt x="1114805" y="60706"/>
                </a:lnTo>
                <a:close/>
              </a:path>
              <a:path w="1158875" h="288925">
                <a:moveTo>
                  <a:pt x="1114099" y="61266"/>
                </a:moveTo>
                <a:lnTo>
                  <a:pt x="1113623" y="61644"/>
                </a:lnTo>
                <a:lnTo>
                  <a:pt x="1113794" y="61748"/>
                </a:lnTo>
                <a:lnTo>
                  <a:pt x="1114099" y="61266"/>
                </a:lnTo>
                <a:close/>
              </a:path>
              <a:path w="1158875" h="288925">
                <a:moveTo>
                  <a:pt x="1158875" y="0"/>
                </a:moveTo>
                <a:lnTo>
                  <a:pt x="1086865" y="45338"/>
                </a:lnTo>
                <a:lnTo>
                  <a:pt x="1113623" y="61644"/>
                </a:lnTo>
                <a:lnTo>
                  <a:pt x="1114099" y="61266"/>
                </a:lnTo>
                <a:lnTo>
                  <a:pt x="1120648" y="50926"/>
                </a:lnTo>
                <a:lnTo>
                  <a:pt x="1154688" y="50926"/>
                </a:lnTo>
                <a:lnTo>
                  <a:pt x="1158875" y="0"/>
                </a:lnTo>
                <a:close/>
              </a:path>
              <a:path w="1158875" h="288925">
                <a:moveTo>
                  <a:pt x="1120648" y="50926"/>
                </a:moveTo>
                <a:lnTo>
                  <a:pt x="1114099" y="61266"/>
                </a:lnTo>
                <a:lnTo>
                  <a:pt x="1114805" y="60706"/>
                </a:lnTo>
                <a:lnTo>
                  <a:pt x="1129385" y="60706"/>
                </a:lnTo>
                <a:lnTo>
                  <a:pt x="1131315" y="57657"/>
                </a:lnTo>
                <a:lnTo>
                  <a:pt x="1120648" y="50926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488304" y="4579746"/>
            <a:ext cx="63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Verified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  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92823" y="3146806"/>
            <a:ext cx="417830" cy="1044575"/>
          </a:xfrm>
          <a:custGeom>
            <a:avLst/>
            <a:gdLst/>
            <a:ahLst/>
            <a:cxnLst/>
            <a:rect l="l" t="t" r="r" b="b"/>
            <a:pathLst>
              <a:path w="417829" h="1044575">
                <a:moveTo>
                  <a:pt x="0" y="967486"/>
                </a:moveTo>
                <a:lnTo>
                  <a:pt x="36575" y="1044448"/>
                </a:lnTo>
                <a:lnTo>
                  <a:pt x="69796" y="981202"/>
                </a:lnTo>
                <a:lnTo>
                  <a:pt x="44196" y="981202"/>
                </a:lnTo>
                <a:lnTo>
                  <a:pt x="31496" y="980821"/>
                </a:lnTo>
                <a:lnTo>
                  <a:pt x="31828" y="968122"/>
                </a:lnTo>
                <a:lnTo>
                  <a:pt x="0" y="967486"/>
                </a:lnTo>
                <a:close/>
              </a:path>
              <a:path w="417829" h="1044575">
                <a:moveTo>
                  <a:pt x="31828" y="968122"/>
                </a:moveTo>
                <a:lnTo>
                  <a:pt x="31496" y="980821"/>
                </a:lnTo>
                <a:lnTo>
                  <a:pt x="44196" y="981202"/>
                </a:lnTo>
                <a:lnTo>
                  <a:pt x="44536" y="968376"/>
                </a:lnTo>
                <a:lnTo>
                  <a:pt x="31828" y="968122"/>
                </a:lnTo>
                <a:close/>
              </a:path>
              <a:path w="417829" h="1044575">
                <a:moveTo>
                  <a:pt x="44536" y="968376"/>
                </a:moveTo>
                <a:lnTo>
                  <a:pt x="44196" y="981202"/>
                </a:lnTo>
                <a:lnTo>
                  <a:pt x="69796" y="981202"/>
                </a:lnTo>
                <a:lnTo>
                  <a:pt x="76200" y="969010"/>
                </a:lnTo>
                <a:lnTo>
                  <a:pt x="44536" y="968376"/>
                </a:lnTo>
                <a:close/>
              </a:path>
              <a:path w="417829" h="1044575">
                <a:moveTo>
                  <a:pt x="417322" y="0"/>
                </a:moveTo>
                <a:lnTo>
                  <a:pt x="370839" y="9652"/>
                </a:lnTo>
                <a:lnTo>
                  <a:pt x="334137" y="30480"/>
                </a:lnTo>
                <a:lnTo>
                  <a:pt x="298576" y="61722"/>
                </a:lnTo>
                <a:lnTo>
                  <a:pt x="272796" y="91567"/>
                </a:lnTo>
                <a:lnTo>
                  <a:pt x="239522" y="139065"/>
                </a:lnTo>
                <a:lnTo>
                  <a:pt x="207645" y="194945"/>
                </a:lnTo>
                <a:lnTo>
                  <a:pt x="177673" y="258318"/>
                </a:lnTo>
                <a:lnTo>
                  <a:pt x="149733" y="328549"/>
                </a:lnTo>
                <a:lnTo>
                  <a:pt x="136525" y="365887"/>
                </a:lnTo>
                <a:lnTo>
                  <a:pt x="123951" y="404749"/>
                </a:lnTo>
                <a:lnTo>
                  <a:pt x="112013" y="444881"/>
                </a:lnTo>
                <a:lnTo>
                  <a:pt x="100711" y="486283"/>
                </a:lnTo>
                <a:lnTo>
                  <a:pt x="90170" y="528828"/>
                </a:lnTo>
                <a:lnTo>
                  <a:pt x="80390" y="572389"/>
                </a:lnTo>
                <a:lnTo>
                  <a:pt x="71374" y="616839"/>
                </a:lnTo>
                <a:lnTo>
                  <a:pt x="63118" y="662178"/>
                </a:lnTo>
                <a:lnTo>
                  <a:pt x="55625" y="708279"/>
                </a:lnTo>
                <a:lnTo>
                  <a:pt x="49149" y="755142"/>
                </a:lnTo>
                <a:lnTo>
                  <a:pt x="43561" y="802513"/>
                </a:lnTo>
                <a:lnTo>
                  <a:pt x="38862" y="850265"/>
                </a:lnTo>
                <a:lnTo>
                  <a:pt x="35051" y="898398"/>
                </a:lnTo>
                <a:lnTo>
                  <a:pt x="32385" y="946912"/>
                </a:lnTo>
                <a:lnTo>
                  <a:pt x="31828" y="968122"/>
                </a:lnTo>
                <a:lnTo>
                  <a:pt x="44536" y="968376"/>
                </a:lnTo>
                <a:lnTo>
                  <a:pt x="45085" y="947674"/>
                </a:lnTo>
                <a:lnTo>
                  <a:pt x="47751" y="899414"/>
                </a:lnTo>
                <a:lnTo>
                  <a:pt x="51435" y="851408"/>
                </a:lnTo>
                <a:lnTo>
                  <a:pt x="56134" y="803910"/>
                </a:lnTo>
                <a:lnTo>
                  <a:pt x="61722" y="756793"/>
                </a:lnTo>
                <a:lnTo>
                  <a:pt x="68199" y="710311"/>
                </a:lnTo>
                <a:lnTo>
                  <a:pt x="75564" y="664464"/>
                </a:lnTo>
                <a:lnTo>
                  <a:pt x="83692" y="619379"/>
                </a:lnTo>
                <a:lnTo>
                  <a:pt x="92837" y="575183"/>
                </a:lnTo>
                <a:lnTo>
                  <a:pt x="102615" y="531876"/>
                </a:lnTo>
                <a:lnTo>
                  <a:pt x="113029" y="489585"/>
                </a:lnTo>
                <a:lnTo>
                  <a:pt x="124205" y="448564"/>
                </a:lnTo>
                <a:lnTo>
                  <a:pt x="136016" y="408686"/>
                </a:lnTo>
                <a:lnTo>
                  <a:pt x="148462" y="370078"/>
                </a:lnTo>
                <a:lnTo>
                  <a:pt x="161543" y="332994"/>
                </a:lnTo>
                <a:lnTo>
                  <a:pt x="189229" y="263525"/>
                </a:lnTo>
                <a:lnTo>
                  <a:pt x="218821" y="201041"/>
                </a:lnTo>
                <a:lnTo>
                  <a:pt x="250062" y="146050"/>
                </a:lnTo>
                <a:lnTo>
                  <a:pt x="282575" y="99568"/>
                </a:lnTo>
                <a:lnTo>
                  <a:pt x="307593" y="70739"/>
                </a:lnTo>
                <a:lnTo>
                  <a:pt x="341375" y="40894"/>
                </a:lnTo>
                <a:lnTo>
                  <a:pt x="375158" y="21590"/>
                </a:lnTo>
                <a:lnTo>
                  <a:pt x="417829" y="12700"/>
                </a:lnTo>
                <a:lnTo>
                  <a:pt x="417322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67600" y="3762756"/>
            <a:ext cx="76200" cy="428625"/>
          </a:xfrm>
          <a:custGeom>
            <a:avLst/>
            <a:gdLst/>
            <a:ahLst/>
            <a:cxnLst/>
            <a:rect l="l" t="t" r="r" b="b"/>
            <a:pathLst>
              <a:path w="76200" h="428625">
                <a:moveTo>
                  <a:pt x="44450" y="63500"/>
                </a:moveTo>
                <a:lnTo>
                  <a:pt x="31750" y="63500"/>
                </a:lnTo>
                <a:lnTo>
                  <a:pt x="31750" y="428625"/>
                </a:lnTo>
                <a:lnTo>
                  <a:pt x="44450" y="428625"/>
                </a:lnTo>
                <a:lnTo>
                  <a:pt x="44450" y="63500"/>
                </a:lnTo>
                <a:close/>
              </a:path>
              <a:path w="76200" h="428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8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02502" y="3345307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Q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ery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31812" y="3932301"/>
            <a:ext cx="2901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0491" y="3648329"/>
            <a:ext cx="3994150" cy="2181225"/>
          </a:xfrm>
          <a:custGeom>
            <a:avLst/>
            <a:gdLst/>
            <a:ahLst/>
            <a:cxnLst/>
            <a:rect l="l" t="t" r="r" b="b"/>
            <a:pathLst>
              <a:path w="3994150" h="2181225">
                <a:moveTo>
                  <a:pt x="75946" y="2104529"/>
                </a:moveTo>
                <a:lnTo>
                  <a:pt x="0" y="2143252"/>
                </a:lnTo>
                <a:lnTo>
                  <a:pt x="76454" y="2180729"/>
                </a:lnTo>
                <a:lnTo>
                  <a:pt x="76243" y="2149081"/>
                </a:lnTo>
                <a:lnTo>
                  <a:pt x="63500" y="2149081"/>
                </a:lnTo>
                <a:lnTo>
                  <a:pt x="63500" y="2136381"/>
                </a:lnTo>
                <a:lnTo>
                  <a:pt x="76157" y="2136278"/>
                </a:lnTo>
                <a:lnTo>
                  <a:pt x="75946" y="2104529"/>
                </a:lnTo>
                <a:close/>
              </a:path>
              <a:path w="3994150" h="2181225">
                <a:moveTo>
                  <a:pt x="76157" y="2136278"/>
                </a:moveTo>
                <a:lnTo>
                  <a:pt x="63500" y="2136381"/>
                </a:lnTo>
                <a:lnTo>
                  <a:pt x="63500" y="2149081"/>
                </a:lnTo>
                <a:lnTo>
                  <a:pt x="76242" y="2148979"/>
                </a:lnTo>
                <a:lnTo>
                  <a:pt x="76157" y="2136278"/>
                </a:lnTo>
                <a:close/>
              </a:path>
              <a:path w="3994150" h="2181225">
                <a:moveTo>
                  <a:pt x="76242" y="2148979"/>
                </a:moveTo>
                <a:lnTo>
                  <a:pt x="63500" y="2149081"/>
                </a:lnTo>
                <a:lnTo>
                  <a:pt x="76243" y="2149081"/>
                </a:lnTo>
                <a:close/>
              </a:path>
              <a:path w="3994150" h="2181225">
                <a:moveTo>
                  <a:pt x="3981450" y="0"/>
                </a:moveTo>
                <a:lnTo>
                  <a:pt x="3980053" y="50165"/>
                </a:lnTo>
                <a:lnTo>
                  <a:pt x="3975735" y="99949"/>
                </a:lnTo>
                <a:lnTo>
                  <a:pt x="3968623" y="149860"/>
                </a:lnTo>
                <a:lnTo>
                  <a:pt x="3958716" y="199644"/>
                </a:lnTo>
                <a:lnTo>
                  <a:pt x="3946143" y="249174"/>
                </a:lnTo>
                <a:lnTo>
                  <a:pt x="3930777" y="298704"/>
                </a:lnTo>
                <a:lnTo>
                  <a:pt x="3912869" y="348234"/>
                </a:lnTo>
                <a:lnTo>
                  <a:pt x="3892423" y="397510"/>
                </a:lnTo>
                <a:lnTo>
                  <a:pt x="3869309" y="446532"/>
                </a:lnTo>
                <a:lnTo>
                  <a:pt x="3843782" y="495427"/>
                </a:lnTo>
                <a:lnTo>
                  <a:pt x="3815715" y="544068"/>
                </a:lnTo>
                <a:lnTo>
                  <a:pt x="3785235" y="592455"/>
                </a:lnTo>
                <a:lnTo>
                  <a:pt x="3752468" y="640588"/>
                </a:lnTo>
                <a:lnTo>
                  <a:pt x="3717290" y="688340"/>
                </a:lnTo>
                <a:lnTo>
                  <a:pt x="3679952" y="735838"/>
                </a:lnTo>
                <a:lnTo>
                  <a:pt x="3640201" y="782955"/>
                </a:lnTo>
                <a:lnTo>
                  <a:pt x="3598417" y="829691"/>
                </a:lnTo>
                <a:lnTo>
                  <a:pt x="3554349" y="876046"/>
                </a:lnTo>
                <a:lnTo>
                  <a:pt x="3508375" y="921893"/>
                </a:lnTo>
                <a:lnTo>
                  <a:pt x="3460115" y="967486"/>
                </a:lnTo>
                <a:lnTo>
                  <a:pt x="3409950" y="1012444"/>
                </a:lnTo>
                <a:lnTo>
                  <a:pt x="3357880" y="1056894"/>
                </a:lnTo>
                <a:lnTo>
                  <a:pt x="3303778" y="1100709"/>
                </a:lnTo>
                <a:lnTo>
                  <a:pt x="3247898" y="1144143"/>
                </a:lnTo>
                <a:lnTo>
                  <a:pt x="3190113" y="1186942"/>
                </a:lnTo>
                <a:lnTo>
                  <a:pt x="3130677" y="1229106"/>
                </a:lnTo>
                <a:lnTo>
                  <a:pt x="3069336" y="1270635"/>
                </a:lnTo>
                <a:lnTo>
                  <a:pt x="3006471" y="1311529"/>
                </a:lnTo>
                <a:lnTo>
                  <a:pt x="2941828" y="1351661"/>
                </a:lnTo>
                <a:lnTo>
                  <a:pt x="2875534" y="1391285"/>
                </a:lnTo>
                <a:lnTo>
                  <a:pt x="2807842" y="1429893"/>
                </a:lnTo>
                <a:lnTo>
                  <a:pt x="2738628" y="1467993"/>
                </a:lnTo>
                <a:lnTo>
                  <a:pt x="2595753" y="1541653"/>
                </a:lnTo>
                <a:lnTo>
                  <a:pt x="2447290" y="1611884"/>
                </a:lnTo>
                <a:lnTo>
                  <a:pt x="2293874" y="1678686"/>
                </a:lnTo>
                <a:lnTo>
                  <a:pt x="2135632" y="1741805"/>
                </a:lnTo>
                <a:lnTo>
                  <a:pt x="1973072" y="1800987"/>
                </a:lnTo>
                <a:lnTo>
                  <a:pt x="1806575" y="1855978"/>
                </a:lnTo>
                <a:lnTo>
                  <a:pt x="1636141" y="1906778"/>
                </a:lnTo>
                <a:lnTo>
                  <a:pt x="1462659" y="1952904"/>
                </a:lnTo>
                <a:lnTo>
                  <a:pt x="1286256" y="1994484"/>
                </a:lnTo>
                <a:lnTo>
                  <a:pt x="1107186" y="2031111"/>
                </a:lnTo>
                <a:lnTo>
                  <a:pt x="925957" y="2062607"/>
                </a:lnTo>
                <a:lnTo>
                  <a:pt x="742950" y="2088870"/>
                </a:lnTo>
                <a:lnTo>
                  <a:pt x="558419" y="2109609"/>
                </a:lnTo>
                <a:lnTo>
                  <a:pt x="372872" y="2124633"/>
                </a:lnTo>
                <a:lnTo>
                  <a:pt x="186562" y="2133765"/>
                </a:lnTo>
                <a:lnTo>
                  <a:pt x="93218" y="2136140"/>
                </a:lnTo>
                <a:lnTo>
                  <a:pt x="76157" y="2136278"/>
                </a:lnTo>
                <a:lnTo>
                  <a:pt x="76242" y="2148979"/>
                </a:lnTo>
                <a:lnTo>
                  <a:pt x="187198" y="2146452"/>
                </a:lnTo>
                <a:lnTo>
                  <a:pt x="373888" y="2137295"/>
                </a:lnTo>
                <a:lnTo>
                  <a:pt x="559816" y="2122220"/>
                </a:lnTo>
                <a:lnTo>
                  <a:pt x="744728" y="2101430"/>
                </a:lnTo>
                <a:lnTo>
                  <a:pt x="928116" y="2075116"/>
                </a:lnTo>
                <a:lnTo>
                  <a:pt x="1109726" y="2043557"/>
                </a:lnTo>
                <a:lnTo>
                  <a:pt x="1289177" y="2006841"/>
                </a:lnTo>
                <a:lnTo>
                  <a:pt x="1465961" y="1965172"/>
                </a:lnTo>
                <a:lnTo>
                  <a:pt x="1639824" y="1918970"/>
                </a:lnTo>
                <a:lnTo>
                  <a:pt x="1810512" y="1868043"/>
                </a:lnTo>
                <a:lnTo>
                  <a:pt x="1977517" y="1812925"/>
                </a:lnTo>
                <a:lnTo>
                  <a:pt x="2140331" y="1753616"/>
                </a:lnTo>
                <a:lnTo>
                  <a:pt x="2298954" y="1690370"/>
                </a:lnTo>
                <a:lnTo>
                  <a:pt x="2452751" y="1623441"/>
                </a:lnTo>
                <a:lnTo>
                  <a:pt x="2601467" y="1552956"/>
                </a:lnTo>
                <a:lnTo>
                  <a:pt x="2744724" y="1479169"/>
                </a:lnTo>
                <a:lnTo>
                  <a:pt x="2814192" y="1440942"/>
                </a:lnTo>
                <a:lnTo>
                  <a:pt x="2882138" y="1402080"/>
                </a:lnTo>
                <a:lnTo>
                  <a:pt x="2948432" y="1362456"/>
                </a:lnTo>
                <a:lnTo>
                  <a:pt x="3013329" y="1322197"/>
                </a:lnTo>
                <a:lnTo>
                  <a:pt x="3076575" y="1281176"/>
                </a:lnTo>
                <a:lnTo>
                  <a:pt x="3137916" y="1239520"/>
                </a:lnTo>
                <a:lnTo>
                  <a:pt x="3197733" y="1197102"/>
                </a:lnTo>
                <a:lnTo>
                  <a:pt x="3255772" y="1154176"/>
                </a:lnTo>
                <a:lnTo>
                  <a:pt x="3311906" y="1110615"/>
                </a:lnTo>
                <a:lnTo>
                  <a:pt x="3366135" y="1066546"/>
                </a:lnTo>
                <a:lnTo>
                  <a:pt x="3418459" y="1021842"/>
                </a:lnTo>
                <a:lnTo>
                  <a:pt x="3468878" y="976630"/>
                </a:lnTo>
                <a:lnTo>
                  <a:pt x="3517265" y="930910"/>
                </a:lnTo>
                <a:lnTo>
                  <a:pt x="3563619" y="884809"/>
                </a:lnTo>
                <a:lnTo>
                  <a:pt x="3607816" y="838200"/>
                </a:lnTo>
                <a:lnTo>
                  <a:pt x="3649980" y="791210"/>
                </a:lnTo>
                <a:lnTo>
                  <a:pt x="3689985" y="743712"/>
                </a:lnTo>
                <a:lnTo>
                  <a:pt x="3727577" y="695833"/>
                </a:lnTo>
                <a:lnTo>
                  <a:pt x="3763010" y="647700"/>
                </a:lnTo>
                <a:lnTo>
                  <a:pt x="3796030" y="599186"/>
                </a:lnTo>
                <a:lnTo>
                  <a:pt x="3826764" y="550418"/>
                </a:lnTo>
                <a:lnTo>
                  <a:pt x="3855085" y="501269"/>
                </a:lnTo>
                <a:lnTo>
                  <a:pt x="3880739" y="451993"/>
                </a:lnTo>
                <a:lnTo>
                  <a:pt x="3904107" y="402336"/>
                </a:lnTo>
                <a:lnTo>
                  <a:pt x="3924808" y="352552"/>
                </a:lnTo>
                <a:lnTo>
                  <a:pt x="3942968" y="302514"/>
                </a:lnTo>
                <a:lnTo>
                  <a:pt x="3958463" y="252349"/>
                </a:lnTo>
                <a:lnTo>
                  <a:pt x="3971163" y="202057"/>
                </a:lnTo>
                <a:lnTo>
                  <a:pt x="3981196" y="151638"/>
                </a:lnTo>
                <a:lnTo>
                  <a:pt x="3988308" y="101092"/>
                </a:lnTo>
                <a:lnTo>
                  <a:pt x="3992753" y="50546"/>
                </a:lnTo>
                <a:lnTo>
                  <a:pt x="3994150" y="254"/>
                </a:lnTo>
                <a:lnTo>
                  <a:pt x="398145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69764" y="5746191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Request for Student  Information</a:t>
            </a: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Maintenance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71033" y="4724400"/>
            <a:ext cx="2056130" cy="684530"/>
          </a:xfrm>
          <a:custGeom>
            <a:avLst/>
            <a:gdLst/>
            <a:ahLst/>
            <a:cxnLst/>
            <a:rect l="l" t="t" r="r" b="b"/>
            <a:pathLst>
              <a:path w="2056129" h="684529">
                <a:moveTo>
                  <a:pt x="2003715" y="92041"/>
                </a:moveTo>
                <a:lnTo>
                  <a:pt x="1960117" y="153162"/>
                </a:lnTo>
                <a:lnTo>
                  <a:pt x="1930527" y="183642"/>
                </a:lnTo>
                <a:lnTo>
                  <a:pt x="1895982" y="213868"/>
                </a:lnTo>
                <a:lnTo>
                  <a:pt x="1856866" y="243586"/>
                </a:lnTo>
                <a:lnTo>
                  <a:pt x="1813305" y="273050"/>
                </a:lnTo>
                <a:lnTo>
                  <a:pt x="1765172" y="301879"/>
                </a:lnTo>
                <a:lnTo>
                  <a:pt x="1713102" y="330073"/>
                </a:lnTo>
                <a:lnTo>
                  <a:pt x="1657095" y="357631"/>
                </a:lnTo>
                <a:lnTo>
                  <a:pt x="1597278" y="384556"/>
                </a:lnTo>
                <a:lnTo>
                  <a:pt x="1534032" y="410591"/>
                </a:lnTo>
                <a:lnTo>
                  <a:pt x="1467230" y="435737"/>
                </a:lnTo>
                <a:lnTo>
                  <a:pt x="1397380" y="459994"/>
                </a:lnTo>
                <a:lnTo>
                  <a:pt x="1324609" y="483362"/>
                </a:lnTo>
                <a:lnTo>
                  <a:pt x="1248917" y="505587"/>
                </a:lnTo>
                <a:lnTo>
                  <a:pt x="1170558" y="526669"/>
                </a:lnTo>
                <a:lnTo>
                  <a:pt x="1089914" y="546608"/>
                </a:lnTo>
                <a:lnTo>
                  <a:pt x="1006982" y="565277"/>
                </a:lnTo>
                <a:lnTo>
                  <a:pt x="921892" y="582676"/>
                </a:lnTo>
                <a:lnTo>
                  <a:pt x="835151" y="598805"/>
                </a:lnTo>
                <a:lnTo>
                  <a:pt x="746505" y="613283"/>
                </a:lnTo>
                <a:lnTo>
                  <a:pt x="656463" y="626491"/>
                </a:lnTo>
                <a:lnTo>
                  <a:pt x="565150" y="638047"/>
                </a:lnTo>
                <a:lnTo>
                  <a:pt x="472693" y="648081"/>
                </a:lnTo>
                <a:lnTo>
                  <a:pt x="379349" y="656336"/>
                </a:lnTo>
                <a:lnTo>
                  <a:pt x="285114" y="662940"/>
                </a:lnTo>
                <a:lnTo>
                  <a:pt x="190500" y="667638"/>
                </a:lnTo>
                <a:lnTo>
                  <a:pt x="95376" y="670560"/>
                </a:lnTo>
                <a:lnTo>
                  <a:pt x="0" y="671576"/>
                </a:lnTo>
                <a:lnTo>
                  <a:pt x="126" y="684276"/>
                </a:lnTo>
                <a:lnTo>
                  <a:pt x="95503" y="683260"/>
                </a:lnTo>
                <a:lnTo>
                  <a:pt x="190880" y="680338"/>
                </a:lnTo>
                <a:lnTo>
                  <a:pt x="285876" y="675513"/>
                </a:lnTo>
                <a:lnTo>
                  <a:pt x="380238" y="669036"/>
                </a:lnTo>
                <a:lnTo>
                  <a:pt x="473837" y="660654"/>
                </a:lnTo>
                <a:lnTo>
                  <a:pt x="566546" y="650621"/>
                </a:lnTo>
                <a:lnTo>
                  <a:pt x="658113" y="639063"/>
                </a:lnTo>
                <a:lnTo>
                  <a:pt x="748411" y="625856"/>
                </a:lnTo>
                <a:lnTo>
                  <a:pt x="837183" y="611251"/>
                </a:lnTo>
                <a:lnTo>
                  <a:pt x="924305" y="595122"/>
                </a:lnTo>
                <a:lnTo>
                  <a:pt x="1009522" y="577722"/>
                </a:lnTo>
                <a:lnTo>
                  <a:pt x="1092707" y="559054"/>
                </a:lnTo>
                <a:lnTo>
                  <a:pt x="1173606" y="538988"/>
                </a:lnTo>
                <a:lnTo>
                  <a:pt x="1252219" y="517778"/>
                </a:lnTo>
                <a:lnTo>
                  <a:pt x="1328165" y="495426"/>
                </a:lnTo>
                <a:lnTo>
                  <a:pt x="1401317" y="472058"/>
                </a:lnTo>
                <a:lnTo>
                  <a:pt x="1471421" y="447801"/>
                </a:lnTo>
                <a:lnTo>
                  <a:pt x="1538477" y="422529"/>
                </a:lnTo>
                <a:lnTo>
                  <a:pt x="1602104" y="396367"/>
                </a:lnTo>
                <a:lnTo>
                  <a:pt x="1662302" y="369316"/>
                </a:lnTo>
                <a:lnTo>
                  <a:pt x="1718817" y="341502"/>
                </a:lnTo>
                <a:lnTo>
                  <a:pt x="1771268" y="313055"/>
                </a:lnTo>
                <a:lnTo>
                  <a:pt x="1819782" y="283972"/>
                </a:lnTo>
                <a:lnTo>
                  <a:pt x="1863978" y="254126"/>
                </a:lnTo>
                <a:lnTo>
                  <a:pt x="1903729" y="223900"/>
                </a:lnTo>
                <a:lnTo>
                  <a:pt x="1938908" y="193167"/>
                </a:lnTo>
                <a:lnTo>
                  <a:pt x="1969262" y="162051"/>
                </a:lnTo>
                <a:lnTo>
                  <a:pt x="1994534" y="130429"/>
                </a:lnTo>
                <a:lnTo>
                  <a:pt x="2014981" y="98043"/>
                </a:lnTo>
                <a:lnTo>
                  <a:pt x="2015236" y="97281"/>
                </a:lnTo>
                <a:lnTo>
                  <a:pt x="2016870" y="92837"/>
                </a:lnTo>
                <a:lnTo>
                  <a:pt x="2003425" y="92837"/>
                </a:lnTo>
                <a:lnTo>
                  <a:pt x="2003715" y="92041"/>
                </a:lnTo>
                <a:close/>
              </a:path>
              <a:path w="2056129" h="684529">
                <a:moveTo>
                  <a:pt x="2003932" y="91693"/>
                </a:moveTo>
                <a:lnTo>
                  <a:pt x="2003715" y="92041"/>
                </a:lnTo>
                <a:lnTo>
                  <a:pt x="2003425" y="92837"/>
                </a:lnTo>
                <a:lnTo>
                  <a:pt x="2003932" y="91693"/>
                </a:lnTo>
                <a:close/>
              </a:path>
              <a:path w="2056129" h="684529">
                <a:moveTo>
                  <a:pt x="2017291" y="91693"/>
                </a:moveTo>
                <a:lnTo>
                  <a:pt x="2003932" y="91693"/>
                </a:lnTo>
                <a:lnTo>
                  <a:pt x="2003425" y="92837"/>
                </a:lnTo>
                <a:lnTo>
                  <a:pt x="2016870" y="92837"/>
                </a:lnTo>
                <a:lnTo>
                  <a:pt x="2017291" y="91693"/>
                </a:lnTo>
                <a:close/>
              </a:path>
              <a:path w="2056129" h="684529">
                <a:moveTo>
                  <a:pt x="2010817" y="72604"/>
                </a:moveTo>
                <a:lnTo>
                  <a:pt x="2003715" y="92041"/>
                </a:lnTo>
                <a:lnTo>
                  <a:pt x="2003932" y="91693"/>
                </a:lnTo>
                <a:lnTo>
                  <a:pt x="2017291" y="91693"/>
                </a:lnTo>
                <a:lnTo>
                  <a:pt x="2023287" y="75391"/>
                </a:lnTo>
                <a:lnTo>
                  <a:pt x="2010817" y="72604"/>
                </a:lnTo>
                <a:close/>
              </a:path>
              <a:path w="2056129" h="684529">
                <a:moveTo>
                  <a:pt x="2050187" y="59817"/>
                </a:moveTo>
                <a:lnTo>
                  <a:pt x="2015489" y="59817"/>
                </a:lnTo>
                <a:lnTo>
                  <a:pt x="2027427" y="64135"/>
                </a:lnTo>
                <a:lnTo>
                  <a:pt x="2023287" y="75391"/>
                </a:lnTo>
                <a:lnTo>
                  <a:pt x="2055876" y="82676"/>
                </a:lnTo>
                <a:lnTo>
                  <a:pt x="2050187" y="59817"/>
                </a:lnTo>
                <a:close/>
              </a:path>
              <a:path w="2056129" h="684529">
                <a:moveTo>
                  <a:pt x="2015489" y="59817"/>
                </a:moveTo>
                <a:lnTo>
                  <a:pt x="2010817" y="72604"/>
                </a:lnTo>
                <a:lnTo>
                  <a:pt x="2023287" y="75391"/>
                </a:lnTo>
                <a:lnTo>
                  <a:pt x="2027427" y="64135"/>
                </a:lnTo>
                <a:lnTo>
                  <a:pt x="2015489" y="59817"/>
                </a:lnTo>
                <a:close/>
              </a:path>
              <a:path w="2056129" h="684529">
                <a:moveTo>
                  <a:pt x="2035302" y="0"/>
                </a:moveTo>
                <a:lnTo>
                  <a:pt x="1981453" y="66039"/>
                </a:lnTo>
                <a:lnTo>
                  <a:pt x="2010817" y="72604"/>
                </a:lnTo>
                <a:lnTo>
                  <a:pt x="2015489" y="59817"/>
                </a:lnTo>
                <a:lnTo>
                  <a:pt x="2050187" y="59817"/>
                </a:lnTo>
                <a:lnTo>
                  <a:pt x="2035302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34660" y="5388355"/>
            <a:ext cx="11042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Other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r>
              <a:rPr sz="1200" spc="-8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00873" y="2750567"/>
            <a:ext cx="838835" cy="435609"/>
          </a:xfrm>
          <a:custGeom>
            <a:avLst/>
            <a:gdLst/>
            <a:ahLst/>
            <a:cxnLst/>
            <a:rect l="l" t="t" r="r" b="b"/>
            <a:pathLst>
              <a:path w="838834" h="435610">
                <a:moveTo>
                  <a:pt x="764412" y="359283"/>
                </a:moveTo>
                <a:lnTo>
                  <a:pt x="762613" y="390992"/>
                </a:lnTo>
                <a:lnTo>
                  <a:pt x="775334" y="391668"/>
                </a:lnTo>
                <a:lnTo>
                  <a:pt x="774573" y="404368"/>
                </a:lnTo>
                <a:lnTo>
                  <a:pt x="761853" y="404368"/>
                </a:lnTo>
                <a:lnTo>
                  <a:pt x="760095" y="435356"/>
                </a:lnTo>
                <a:lnTo>
                  <a:pt x="831856" y="404368"/>
                </a:lnTo>
                <a:lnTo>
                  <a:pt x="774573" y="404368"/>
                </a:lnTo>
                <a:lnTo>
                  <a:pt x="761895" y="403634"/>
                </a:lnTo>
                <a:lnTo>
                  <a:pt x="833555" y="403634"/>
                </a:lnTo>
                <a:lnTo>
                  <a:pt x="838326" y="401574"/>
                </a:lnTo>
                <a:lnTo>
                  <a:pt x="764412" y="359283"/>
                </a:lnTo>
                <a:close/>
              </a:path>
              <a:path w="838834" h="435610">
                <a:moveTo>
                  <a:pt x="762613" y="390992"/>
                </a:moveTo>
                <a:lnTo>
                  <a:pt x="761895" y="403634"/>
                </a:lnTo>
                <a:lnTo>
                  <a:pt x="774573" y="404368"/>
                </a:lnTo>
                <a:lnTo>
                  <a:pt x="775334" y="391668"/>
                </a:lnTo>
                <a:lnTo>
                  <a:pt x="762613" y="390992"/>
                </a:lnTo>
                <a:close/>
              </a:path>
              <a:path w="838834" h="435610">
                <a:moveTo>
                  <a:pt x="253" y="0"/>
                </a:moveTo>
                <a:lnTo>
                  <a:pt x="0" y="12700"/>
                </a:lnTo>
                <a:lnTo>
                  <a:pt x="19685" y="12954"/>
                </a:lnTo>
                <a:lnTo>
                  <a:pt x="39116" y="13843"/>
                </a:lnTo>
                <a:lnTo>
                  <a:pt x="77724" y="17145"/>
                </a:lnTo>
                <a:lnTo>
                  <a:pt x="115697" y="22479"/>
                </a:lnTo>
                <a:lnTo>
                  <a:pt x="188595" y="38481"/>
                </a:lnTo>
                <a:lnTo>
                  <a:pt x="255397" y="60833"/>
                </a:lnTo>
                <a:lnTo>
                  <a:pt x="299847" y="80899"/>
                </a:lnTo>
                <a:lnTo>
                  <a:pt x="338454" y="103378"/>
                </a:lnTo>
                <a:lnTo>
                  <a:pt x="370077" y="127635"/>
                </a:lnTo>
                <a:lnTo>
                  <a:pt x="399415" y="161671"/>
                </a:lnTo>
                <a:lnTo>
                  <a:pt x="412876" y="204343"/>
                </a:lnTo>
                <a:lnTo>
                  <a:pt x="413511" y="213613"/>
                </a:lnTo>
                <a:lnTo>
                  <a:pt x="428244" y="253111"/>
                </a:lnTo>
                <a:lnTo>
                  <a:pt x="459867" y="289813"/>
                </a:lnTo>
                <a:lnTo>
                  <a:pt x="492886" y="315213"/>
                </a:lnTo>
                <a:lnTo>
                  <a:pt x="532892" y="338328"/>
                </a:lnTo>
                <a:lnTo>
                  <a:pt x="578484" y="359029"/>
                </a:lnTo>
                <a:lnTo>
                  <a:pt x="646429" y="381762"/>
                </a:lnTo>
                <a:lnTo>
                  <a:pt x="720598" y="398018"/>
                </a:lnTo>
                <a:lnTo>
                  <a:pt x="759205" y="403479"/>
                </a:lnTo>
                <a:lnTo>
                  <a:pt x="761895" y="403634"/>
                </a:lnTo>
                <a:lnTo>
                  <a:pt x="762613" y="390992"/>
                </a:lnTo>
                <a:lnTo>
                  <a:pt x="760983" y="390906"/>
                </a:lnTo>
                <a:lnTo>
                  <a:pt x="723010" y="385572"/>
                </a:lnTo>
                <a:lnTo>
                  <a:pt x="650112" y="369697"/>
                </a:lnTo>
                <a:lnTo>
                  <a:pt x="583310" y="347345"/>
                </a:lnTo>
                <a:lnTo>
                  <a:pt x="538733" y="327151"/>
                </a:lnTo>
                <a:lnTo>
                  <a:pt x="500252" y="304800"/>
                </a:lnTo>
                <a:lnTo>
                  <a:pt x="468629" y="280670"/>
                </a:lnTo>
                <a:lnTo>
                  <a:pt x="439293" y="246887"/>
                </a:lnTo>
                <a:lnTo>
                  <a:pt x="425576" y="203581"/>
                </a:lnTo>
                <a:lnTo>
                  <a:pt x="424942" y="193421"/>
                </a:lnTo>
                <a:lnTo>
                  <a:pt x="409955" y="154559"/>
                </a:lnTo>
                <a:lnTo>
                  <a:pt x="378332" y="117983"/>
                </a:lnTo>
                <a:lnTo>
                  <a:pt x="345312" y="92710"/>
                </a:lnTo>
                <a:lnTo>
                  <a:pt x="305434" y="69469"/>
                </a:lnTo>
                <a:lnTo>
                  <a:pt x="259715" y="48895"/>
                </a:lnTo>
                <a:lnTo>
                  <a:pt x="191643" y="26035"/>
                </a:lnTo>
                <a:lnTo>
                  <a:pt x="117475" y="9906"/>
                </a:lnTo>
                <a:lnTo>
                  <a:pt x="78867" y="4445"/>
                </a:lnTo>
                <a:lnTo>
                  <a:pt x="39624" y="1143"/>
                </a:lnTo>
                <a:lnTo>
                  <a:pt x="19812" y="254"/>
                </a:lnTo>
                <a:lnTo>
                  <a:pt x="253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19619" y="2573782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</a:t>
            </a:r>
            <a:r>
              <a:rPr sz="1200" spc="-9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Item  Prompt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75192" y="2631949"/>
            <a:ext cx="1347216" cy="1118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9200" y="2657855"/>
            <a:ext cx="1219200" cy="990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839200" y="2657855"/>
            <a:ext cx="1219200" cy="612988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635" algn="ctr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Staff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01001" y="3117977"/>
            <a:ext cx="851535" cy="311785"/>
          </a:xfrm>
          <a:custGeom>
            <a:avLst/>
            <a:gdLst/>
            <a:ahLst/>
            <a:cxnLst/>
            <a:rect l="l" t="t" r="r" b="b"/>
            <a:pathLst>
              <a:path w="851534" h="311785">
                <a:moveTo>
                  <a:pt x="431385" y="164464"/>
                </a:moveTo>
                <a:lnTo>
                  <a:pt x="418592" y="164464"/>
                </a:lnTo>
                <a:lnTo>
                  <a:pt x="418846" y="165735"/>
                </a:lnTo>
                <a:lnTo>
                  <a:pt x="418695" y="165735"/>
                </a:lnTo>
                <a:lnTo>
                  <a:pt x="421894" y="184658"/>
                </a:lnTo>
                <a:lnTo>
                  <a:pt x="422021" y="185293"/>
                </a:lnTo>
                <a:lnTo>
                  <a:pt x="422275" y="185547"/>
                </a:lnTo>
                <a:lnTo>
                  <a:pt x="425323" y="192024"/>
                </a:lnTo>
                <a:lnTo>
                  <a:pt x="425450" y="192405"/>
                </a:lnTo>
                <a:lnTo>
                  <a:pt x="425576" y="192659"/>
                </a:lnTo>
                <a:lnTo>
                  <a:pt x="458597" y="225044"/>
                </a:lnTo>
                <a:lnTo>
                  <a:pt x="501396" y="248285"/>
                </a:lnTo>
                <a:lnTo>
                  <a:pt x="541781" y="264033"/>
                </a:lnTo>
                <a:lnTo>
                  <a:pt x="588009" y="278130"/>
                </a:lnTo>
                <a:lnTo>
                  <a:pt x="656971" y="293624"/>
                </a:lnTo>
                <a:lnTo>
                  <a:pt x="732027" y="304800"/>
                </a:lnTo>
                <a:lnTo>
                  <a:pt x="771271" y="308356"/>
                </a:lnTo>
                <a:lnTo>
                  <a:pt x="811022" y="310642"/>
                </a:lnTo>
                <a:lnTo>
                  <a:pt x="850900" y="311403"/>
                </a:lnTo>
                <a:lnTo>
                  <a:pt x="851026" y="298831"/>
                </a:lnTo>
                <a:lnTo>
                  <a:pt x="811276" y="298069"/>
                </a:lnTo>
                <a:lnTo>
                  <a:pt x="772032" y="295783"/>
                </a:lnTo>
                <a:lnTo>
                  <a:pt x="733298" y="292100"/>
                </a:lnTo>
                <a:lnTo>
                  <a:pt x="659002" y="281177"/>
                </a:lnTo>
                <a:lnTo>
                  <a:pt x="591057" y="265811"/>
                </a:lnTo>
                <a:lnTo>
                  <a:pt x="545719" y="252095"/>
                </a:lnTo>
                <a:lnTo>
                  <a:pt x="506475" y="236600"/>
                </a:lnTo>
                <a:lnTo>
                  <a:pt x="465454" y="214375"/>
                </a:lnTo>
                <a:lnTo>
                  <a:pt x="436810" y="186436"/>
                </a:lnTo>
                <a:lnTo>
                  <a:pt x="436625" y="186436"/>
                </a:lnTo>
                <a:lnTo>
                  <a:pt x="434113" y="180975"/>
                </a:lnTo>
                <a:lnTo>
                  <a:pt x="433704" y="180086"/>
                </a:lnTo>
                <a:lnTo>
                  <a:pt x="432561" y="175895"/>
                </a:lnTo>
                <a:lnTo>
                  <a:pt x="432307" y="175259"/>
                </a:lnTo>
                <a:lnTo>
                  <a:pt x="432307" y="174625"/>
                </a:lnTo>
                <a:lnTo>
                  <a:pt x="431800" y="169545"/>
                </a:lnTo>
                <a:lnTo>
                  <a:pt x="431488" y="165735"/>
                </a:lnTo>
                <a:lnTo>
                  <a:pt x="418846" y="165735"/>
                </a:lnTo>
                <a:lnTo>
                  <a:pt x="418637" y="165027"/>
                </a:lnTo>
                <a:lnTo>
                  <a:pt x="431431" y="165027"/>
                </a:lnTo>
                <a:lnTo>
                  <a:pt x="431385" y="164464"/>
                </a:lnTo>
                <a:close/>
              </a:path>
              <a:path w="851534" h="311785">
                <a:moveTo>
                  <a:pt x="436245" y="185547"/>
                </a:moveTo>
                <a:lnTo>
                  <a:pt x="436625" y="186436"/>
                </a:lnTo>
                <a:lnTo>
                  <a:pt x="436810" y="186436"/>
                </a:lnTo>
                <a:lnTo>
                  <a:pt x="436245" y="185547"/>
                </a:lnTo>
                <a:close/>
              </a:path>
              <a:path w="851534" h="311785">
                <a:moveTo>
                  <a:pt x="433704" y="180086"/>
                </a:moveTo>
                <a:lnTo>
                  <a:pt x="434085" y="180975"/>
                </a:lnTo>
                <a:lnTo>
                  <a:pt x="434033" y="180800"/>
                </a:lnTo>
                <a:lnTo>
                  <a:pt x="433704" y="180086"/>
                </a:lnTo>
                <a:close/>
              </a:path>
              <a:path w="851534" h="311785">
                <a:moveTo>
                  <a:pt x="434033" y="180800"/>
                </a:moveTo>
                <a:lnTo>
                  <a:pt x="434085" y="180975"/>
                </a:lnTo>
                <a:lnTo>
                  <a:pt x="434033" y="180800"/>
                </a:lnTo>
                <a:close/>
              </a:path>
              <a:path w="851534" h="311785">
                <a:moveTo>
                  <a:pt x="433819" y="180086"/>
                </a:moveTo>
                <a:lnTo>
                  <a:pt x="434033" y="180800"/>
                </a:lnTo>
                <a:lnTo>
                  <a:pt x="433819" y="180086"/>
                </a:lnTo>
                <a:close/>
              </a:path>
              <a:path w="851534" h="311785">
                <a:moveTo>
                  <a:pt x="432180" y="174625"/>
                </a:moveTo>
                <a:lnTo>
                  <a:pt x="432434" y="175895"/>
                </a:lnTo>
                <a:lnTo>
                  <a:pt x="432371" y="175259"/>
                </a:lnTo>
                <a:lnTo>
                  <a:pt x="432180" y="174625"/>
                </a:lnTo>
                <a:close/>
              </a:path>
              <a:path w="851534" h="311785">
                <a:moveTo>
                  <a:pt x="432371" y="175259"/>
                </a:moveTo>
                <a:lnTo>
                  <a:pt x="432434" y="175895"/>
                </a:lnTo>
                <a:lnTo>
                  <a:pt x="432371" y="175259"/>
                </a:lnTo>
                <a:close/>
              </a:path>
              <a:path w="851534" h="311785">
                <a:moveTo>
                  <a:pt x="432307" y="174625"/>
                </a:moveTo>
                <a:lnTo>
                  <a:pt x="432371" y="175259"/>
                </a:lnTo>
                <a:lnTo>
                  <a:pt x="432307" y="174625"/>
                </a:lnTo>
                <a:close/>
              </a:path>
              <a:path w="851534" h="311785">
                <a:moveTo>
                  <a:pt x="418592" y="164464"/>
                </a:moveTo>
                <a:lnTo>
                  <a:pt x="418637" y="165027"/>
                </a:lnTo>
                <a:lnTo>
                  <a:pt x="418846" y="165735"/>
                </a:lnTo>
                <a:lnTo>
                  <a:pt x="418592" y="164464"/>
                </a:lnTo>
                <a:close/>
              </a:path>
              <a:path w="851534" h="311785">
                <a:moveTo>
                  <a:pt x="430201" y="159258"/>
                </a:moveTo>
                <a:lnTo>
                  <a:pt x="416941" y="159258"/>
                </a:lnTo>
                <a:lnTo>
                  <a:pt x="418637" y="165027"/>
                </a:lnTo>
                <a:lnTo>
                  <a:pt x="418592" y="164464"/>
                </a:lnTo>
                <a:lnTo>
                  <a:pt x="431385" y="164464"/>
                </a:lnTo>
                <a:lnTo>
                  <a:pt x="431292" y="163322"/>
                </a:lnTo>
                <a:lnTo>
                  <a:pt x="431165" y="162433"/>
                </a:lnTo>
                <a:lnTo>
                  <a:pt x="430201" y="159258"/>
                </a:lnTo>
                <a:close/>
              </a:path>
              <a:path w="851534" h="311785">
                <a:moveTo>
                  <a:pt x="414274" y="153924"/>
                </a:moveTo>
                <a:lnTo>
                  <a:pt x="417195" y="160147"/>
                </a:lnTo>
                <a:lnTo>
                  <a:pt x="416941" y="159258"/>
                </a:lnTo>
                <a:lnTo>
                  <a:pt x="430201" y="159258"/>
                </a:lnTo>
                <a:lnTo>
                  <a:pt x="429005" y="155321"/>
                </a:lnTo>
                <a:lnTo>
                  <a:pt x="428712" y="154686"/>
                </a:lnTo>
                <a:lnTo>
                  <a:pt x="414781" y="154686"/>
                </a:lnTo>
                <a:lnTo>
                  <a:pt x="414274" y="153924"/>
                </a:lnTo>
                <a:close/>
              </a:path>
              <a:path w="851534" h="311785">
                <a:moveTo>
                  <a:pt x="76378" y="31739"/>
                </a:moveTo>
                <a:lnTo>
                  <a:pt x="75889" y="44460"/>
                </a:lnTo>
                <a:lnTo>
                  <a:pt x="78740" y="44576"/>
                </a:lnTo>
                <a:lnTo>
                  <a:pt x="117475" y="48133"/>
                </a:lnTo>
                <a:lnTo>
                  <a:pt x="191643" y="59055"/>
                </a:lnTo>
                <a:lnTo>
                  <a:pt x="259715" y="74422"/>
                </a:lnTo>
                <a:lnTo>
                  <a:pt x="305053" y="88264"/>
                </a:lnTo>
                <a:lnTo>
                  <a:pt x="344297" y="103632"/>
                </a:lnTo>
                <a:lnTo>
                  <a:pt x="385191" y="125730"/>
                </a:lnTo>
                <a:lnTo>
                  <a:pt x="414781" y="154686"/>
                </a:lnTo>
                <a:lnTo>
                  <a:pt x="428712" y="154686"/>
                </a:lnTo>
                <a:lnTo>
                  <a:pt x="425830" y="148462"/>
                </a:lnTo>
                <a:lnTo>
                  <a:pt x="425576" y="147955"/>
                </a:lnTo>
                <a:lnTo>
                  <a:pt x="425323" y="147700"/>
                </a:lnTo>
                <a:lnTo>
                  <a:pt x="421258" y="141477"/>
                </a:lnTo>
                <a:lnTo>
                  <a:pt x="392683" y="115443"/>
                </a:lnTo>
                <a:lnTo>
                  <a:pt x="349630" y="92075"/>
                </a:lnTo>
                <a:lnTo>
                  <a:pt x="309372" y="76200"/>
                </a:lnTo>
                <a:lnTo>
                  <a:pt x="263144" y="62230"/>
                </a:lnTo>
                <a:lnTo>
                  <a:pt x="194309" y="46736"/>
                </a:lnTo>
                <a:lnTo>
                  <a:pt x="119125" y="35560"/>
                </a:lnTo>
                <a:lnTo>
                  <a:pt x="79882" y="31876"/>
                </a:lnTo>
                <a:lnTo>
                  <a:pt x="76378" y="31739"/>
                </a:lnTo>
                <a:close/>
              </a:path>
              <a:path w="851534" h="311785">
                <a:moveTo>
                  <a:pt x="77597" y="0"/>
                </a:moveTo>
                <a:lnTo>
                  <a:pt x="0" y="35178"/>
                </a:lnTo>
                <a:lnTo>
                  <a:pt x="74675" y="76073"/>
                </a:lnTo>
                <a:lnTo>
                  <a:pt x="75889" y="44460"/>
                </a:lnTo>
                <a:lnTo>
                  <a:pt x="63246" y="43942"/>
                </a:lnTo>
                <a:lnTo>
                  <a:pt x="63753" y="31242"/>
                </a:lnTo>
                <a:lnTo>
                  <a:pt x="76397" y="31242"/>
                </a:lnTo>
                <a:lnTo>
                  <a:pt x="77597" y="0"/>
                </a:lnTo>
                <a:close/>
              </a:path>
              <a:path w="851534" h="311785">
                <a:moveTo>
                  <a:pt x="63753" y="31242"/>
                </a:moveTo>
                <a:lnTo>
                  <a:pt x="63246" y="43942"/>
                </a:lnTo>
                <a:lnTo>
                  <a:pt x="75889" y="44460"/>
                </a:lnTo>
                <a:lnTo>
                  <a:pt x="76378" y="31739"/>
                </a:lnTo>
                <a:lnTo>
                  <a:pt x="63753" y="31242"/>
                </a:lnTo>
                <a:close/>
              </a:path>
              <a:path w="851534" h="311785">
                <a:moveTo>
                  <a:pt x="76397" y="31242"/>
                </a:moveTo>
                <a:lnTo>
                  <a:pt x="63753" y="31242"/>
                </a:lnTo>
                <a:lnTo>
                  <a:pt x="76378" y="31739"/>
                </a:lnTo>
                <a:lnTo>
                  <a:pt x="76397" y="31242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045957" y="3183382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  Ite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46392" y="2517649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0400" y="2543555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400" y="2543555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231760" y="2987498"/>
            <a:ext cx="548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2" action="ppaction://hlinksldjump"/>
              </a:rPr>
              <a:t>Generate</a:t>
            </a:r>
            <a:endParaRPr sz="1200">
              <a:latin typeface="Arial Narrow"/>
              <a:cs typeface="Arial Narrow"/>
            </a:endParaRPr>
          </a:p>
          <a:p>
            <a:pPr marL="55244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2" action="ppaction://hlinksldjump"/>
              </a:rPr>
              <a:t>Reports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46392" y="2517648"/>
            <a:ext cx="111861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9772" y="2599944"/>
            <a:ext cx="371855" cy="4389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10400" y="2543555"/>
            <a:ext cx="990600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0400" y="2543555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19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20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20"/>
                </a:lnTo>
                <a:lnTo>
                  <a:pt x="71120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58836" y="2643885"/>
            <a:ext cx="952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2" action="ppaction://hlinksldjump"/>
              </a:rPr>
              <a:t>3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50965" y="2944368"/>
            <a:ext cx="1114043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10400" y="297027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16552" y="4767072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11040" y="5186172"/>
            <a:ext cx="929639" cy="804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0560" y="4792979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80560" y="4792979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48962" y="5237734"/>
            <a:ext cx="652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Maintain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Student  I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n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f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5" action="ppaction://hlinksldjump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16552" y="4767072"/>
            <a:ext cx="1118615" cy="554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88409" y="4849367"/>
            <a:ext cx="374903" cy="438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80560" y="4792980"/>
            <a:ext cx="990600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80560" y="4792979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20"/>
                </a:lnTo>
                <a:lnTo>
                  <a:pt x="71119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926585" y="4893691"/>
            <a:ext cx="996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5" action="ppaction://hlinksldjump"/>
              </a:rPr>
              <a:t>2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21123" y="5193792"/>
            <a:ext cx="1114044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80560" y="521970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71033" y="2750567"/>
            <a:ext cx="930910" cy="1729739"/>
          </a:xfrm>
          <a:custGeom>
            <a:avLst/>
            <a:gdLst/>
            <a:ahLst/>
            <a:cxnLst/>
            <a:rect l="l" t="t" r="r" b="b"/>
            <a:pathLst>
              <a:path w="930910" h="1729739">
                <a:moveTo>
                  <a:pt x="854614" y="1697173"/>
                </a:moveTo>
                <a:lnTo>
                  <a:pt x="848359" y="1729486"/>
                </a:lnTo>
                <a:lnTo>
                  <a:pt x="930401" y="1706499"/>
                </a:lnTo>
                <a:lnTo>
                  <a:pt x="922618" y="1700530"/>
                </a:lnTo>
                <a:lnTo>
                  <a:pt x="866393" y="1700530"/>
                </a:lnTo>
                <a:lnTo>
                  <a:pt x="854614" y="1697173"/>
                </a:lnTo>
                <a:close/>
              </a:path>
              <a:path w="930910" h="1729739">
                <a:moveTo>
                  <a:pt x="857033" y="1684674"/>
                </a:moveTo>
                <a:lnTo>
                  <a:pt x="854614" y="1697173"/>
                </a:lnTo>
                <a:lnTo>
                  <a:pt x="866393" y="1700530"/>
                </a:lnTo>
                <a:lnTo>
                  <a:pt x="869822" y="1688338"/>
                </a:lnTo>
                <a:lnTo>
                  <a:pt x="857033" y="1684674"/>
                </a:lnTo>
                <a:close/>
              </a:path>
              <a:path w="930910" h="1729739">
                <a:moveTo>
                  <a:pt x="862838" y="1654683"/>
                </a:moveTo>
                <a:lnTo>
                  <a:pt x="857033" y="1684674"/>
                </a:lnTo>
                <a:lnTo>
                  <a:pt x="869822" y="1688338"/>
                </a:lnTo>
                <a:lnTo>
                  <a:pt x="866393" y="1700530"/>
                </a:lnTo>
                <a:lnTo>
                  <a:pt x="922618" y="1700530"/>
                </a:lnTo>
                <a:lnTo>
                  <a:pt x="862838" y="1654683"/>
                </a:lnTo>
                <a:close/>
              </a:path>
              <a:path w="930910" h="1729739">
                <a:moveTo>
                  <a:pt x="253" y="0"/>
                </a:moveTo>
                <a:lnTo>
                  <a:pt x="0" y="12700"/>
                </a:lnTo>
                <a:lnTo>
                  <a:pt x="10794" y="12954"/>
                </a:lnTo>
                <a:lnTo>
                  <a:pt x="21336" y="13970"/>
                </a:lnTo>
                <a:lnTo>
                  <a:pt x="63500" y="23241"/>
                </a:lnTo>
                <a:lnTo>
                  <a:pt x="105409" y="41529"/>
                </a:lnTo>
                <a:lnTo>
                  <a:pt x="146684" y="68072"/>
                </a:lnTo>
                <a:lnTo>
                  <a:pt x="186943" y="102488"/>
                </a:lnTo>
                <a:lnTo>
                  <a:pt x="225805" y="144018"/>
                </a:lnTo>
                <a:lnTo>
                  <a:pt x="262889" y="192024"/>
                </a:lnTo>
                <a:lnTo>
                  <a:pt x="297814" y="246125"/>
                </a:lnTo>
                <a:lnTo>
                  <a:pt x="330326" y="305435"/>
                </a:lnTo>
                <a:lnTo>
                  <a:pt x="359917" y="369570"/>
                </a:lnTo>
                <a:lnTo>
                  <a:pt x="386333" y="437642"/>
                </a:lnTo>
                <a:lnTo>
                  <a:pt x="409193" y="509143"/>
                </a:lnTo>
                <a:lnTo>
                  <a:pt x="419226" y="545973"/>
                </a:lnTo>
                <a:lnTo>
                  <a:pt x="428243" y="583438"/>
                </a:lnTo>
                <a:lnTo>
                  <a:pt x="436117" y="621411"/>
                </a:lnTo>
                <a:lnTo>
                  <a:pt x="442849" y="659892"/>
                </a:lnTo>
                <a:lnTo>
                  <a:pt x="448563" y="698754"/>
                </a:lnTo>
                <a:lnTo>
                  <a:pt x="453008" y="737997"/>
                </a:lnTo>
                <a:lnTo>
                  <a:pt x="456183" y="777367"/>
                </a:lnTo>
                <a:lnTo>
                  <a:pt x="458215" y="816991"/>
                </a:lnTo>
                <a:lnTo>
                  <a:pt x="458850" y="856615"/>
                </a:lnTo>
                <a:lnTo>
                  <a:pt x="459613" y="896366"/>
                </a:lnTo>
                <a:lnTo>
                  <a:pt x="461644" y="936371"/>
                </a:lnTo>
                <a:lnTo>
                  <a:pt x="464946" y="976249"/>
                </a:lnTo>
                <a:lnTo>
                  <a:pt x="469518" y="1015746"/>
                </a:lnTo>
                <a:lnTo>
                  <a:pt x="475106" y="1054989"/>
                </a:lnTo>
                <a:lnTo>
                  <a:pt x="482091" y="1093851"/>
                </a:lnTo>
                <a:lnTo>
                  <a:pt x="490092" y="1132205"/>
                </a:lnTo>
                <a:lnTo>
                  <a:pt x="499109" y="1170051"/>
                </a:lnTo>
                <a:lnTo>
                  <a:pt x="509142" y="1207262"/>
                </a:lnTo>
                <a:lnTo>
                  <a:pt x="520318" y="1243838"/>
                </a:lnTo>
                <a:lnTo>
                  <a:pt x="545211" y="1314450"/>
                </a:lnTo>
                <a:lnTo>
                  <a:pt x="573531" y="1381379"/>
                </a:lnTo>
                <a:lnTo>
                  <a:pt x="605027" y="1443863"/>
                </a:lnTo>
                <a:lnTo>
                  <a:pt x="639317" y="1501394"/>
                </a:lnTo>
                <a:lnTo>
                  <a:pt x="676020" y="1553464"/>
                </a:lnTo>
                <a:lnTo>
                  <a:pt x="714755" y="1599184"/>
                </a:lnTo>
                <a:lnTo>
                  <a:pt x="755395" y="1638173"/>
                </a:lnTo>
                <a:lnTo>
                  <a:pt x="797559" y="1669796"/>
                </a:lnTo>
                <a:lnTo>
                  <a:pt x="840866" y="1693164"/>
                </a:lnTo>
                <a:lnTo>
                  <a:pt x="841247" y="1693291"/>
                </a:lnTo>
                <a:lnTo>
                  <a:pt x="841501" y="1693418"/>
                </a:lnTo>
                <a:lnTo>
                  <a:pt x="841882" y="1693545"/>
                </a:lnTo>
                <a:lnTo>
                  <a:pt x="854614" y="1697173"/>
                </a:lnTo>
                <a:lnTo>
                  <a:pt x="857033" y="1684674"/>
                </a:lnTo>
                <a:lnTo>
                  <a:pt x="846769" y="1681734"/>
                </a:lnTo>
                <a:lnTo>
                  <a:pt x="846454" y="1681734"/>
                </a:lnTo>
                <a:lnTo>
                  <a:pt x="845438" y="1681353"/>
                </a:lnTo>
                <a:lnTo>
                  <a:pt x="845669" y="1681353"/>
                </a:lnTo>
                <a:lnTo>
                  <a:pt x="825500" y="1671574"/>
                </a:lnTo>
                <a:lnTo>
                  <a:pt x="804799" y="1659382"/>
                </a:lnTo>
                <a:lnTo>
                  <a:pt x="763904" y="1628775"/>
                </a:lnTo>
                <a:lnTo>
                  <a:pt x="724153" y="1590802"/>
                </a:lnTo>
                <a:lnTo>
                  <a:pt x="686180" y="1545971"/>
                </a:lnTo>
                <a:lnTo>
                  <a:pt x="650113" y="1494663"/>
                </a:lnTo>
                <a:lnTo>
                  <a:pt x="616330" y="1438021"/>
                </a:lnTo>
                <a:lnTo>
                  <a:pt x="585088" y="1376299"/>
                </a:lnTo>
                <a:lnTo>
                  <a:pt x="557149" y="1310005"/>
                </a:lnTo>
                <a:lnTo>
                  <a:pt x="532511" y="1240155"/>
                </a:lnTo>
                <a:lnTo>
                  <a:pt x="511555" y="1167130"/>
                </a:lnTo>
                <a:lnTo>
                  <a:pt x="502538" y="1129665"/>
                </a:lnTo>
                <a:lnTo>
                  <a:pt x="494538" y="1091692"/>
                </a:lnTo>
                <a:lnTo>
                  <a:pt x="487679" y="1053211"/>
                </a:lnTo>
                <a:lnTo>
                  <a:pt x="482091" y="1014349"/>
                </a:lnTo>
                <a:lnTo>
                  <a:pt x="477519" y="975233"/>
                </a:lnTo>
                <a:lnTo>
                  <a:pt x="474344" y="935736"/>
                </a:lnTo>
                <a:lnTo>
                  <a:pt x="472313" y="896112"/>
                </a:lnTo>
                <a:lnTo>
                  <a:pt x="471550" y="856361"/>
                </a:lnTo>
                <a:lnTo>
                  <a:pt x="470915" y="816356"/>
                </a:lnTo>
                <a:lnTo>
                  <a:pt x="468883" y="776351"/>
                </a:lnTo>
                <a:lnTo>
                  <a:pt x="465581" y="736600"/>
                </a:lnTo>
                <a:lnTo>
                  <a:pt x="461137" y="696976"/>
                </a:lnTo>
                <a:lnTo>
                  <a:pt x="455421" y="657733"/>
                </a:lnTo>
                <a:lnTo>
                  <a:pt x="448437" y="618871"/>
                </a:lnTo>
                <a:lnTo>
                  <a:pt x="440563" y="580517"/>
                </a:lnTo>
                <a:lnTo>
                  <a:pt x="431418" y="542671"/>
                </a:lnTo>
                <a:lnTo>
                  <a:pt x="421386" y="505460"/>
                </a:lnTo>
                <a:lnTo>
                  <a:pt x="410337" y="468884"/>
                </a:lnTo>
                <a:lnTo>
                  <a:pt x="385317" y="398272"/>
                </a:lnTo>
                <a:lnTo>
                  <a:pt x="356996" y="331470"/>
                </a:lnTo>
                <a:lnTo>
                  <a:pt x="325500" y="268859"/>
                </a:lnTo>
                <a:lnTo>
                  <a:pt x="291211" y="211328"/>
                </a:lnTo>
                <a:lnTo>
                  <a:pt x="254380" y="159258"/>
                </a:lnTo>
                <a:lnTo>
                  <a:pt x="215645" y="113411"/>
                </a:lnTo>
                <a:lnTo>
                  <a:pt x="174878" y="74422"/>
                </a:lnTo>
                <a:lnTo>
                  <a:pt x="132714" y="42925"/>
                </a:lnTo>
                <a:lnTo>
                  <a:pt x="89153" y="19431"/>
                </a:lnTo>
                <a:lnTo>
                  <a:pt x="44830" y="4953"/>
                </a:lnTo>
                <a:lnTo>
                  <a:pt x="11175" y="254"/>
                </a:lnTo>
                <a:lnTo>
                  <a:pt x="253" y="0"/>
                </a:lnTo>
                <a:close/>
              </a:path>
              <a:path w="930910" h="1729739">
                <a:moveTo>
                  <a:pt x="845438" y="1681353"/>
                </a:moveTo>
                <a:lnTo>
                  <a:pt x="846454" y="1681734"/>
                </a:lnTo>
                <a:lnTo>
                  <a:pt x="846001" y="1681514"/>
                </a:lnTo>
                <a:lnTo>
                  <a:pt x="845438" y="1681353"/>
                </a:lnTo>
                <a:close/>
              </a:path>
              <a:path w="930910" h="1729739">
                <a:moveTo>
                  <a:pt x="846001" y="1681514"/>
                </a:moveTo>
                <a:lnTo>
                  <a:pt x="846454" y="1681734"/>
                </a:lnTo>
                <a:lnTo>
                  <a:pt x="846769" y="1681734"/>
                </a:lnTo>
                <a:lnTo>
                  <a:pt x="846001" y="1681514"/>
                </a:lnTo>
                <a:close/>
              </a:path>
              <a:path w="930910" h="1729739">
                <a:moveTo>
                  <a:pt x="845669" y="1681353"/>
                </a:moveTo>
                <a:lnTo>
                  <a:pt x="845438" y="1681353"/>
                </a:lnTo>
                <a:lnTo>
                  <a:pt x="846001" y="1681514"/>
                </a:lnTo>
                <a:lnTo>
                  <a:pt x="845669" y="1681353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494147" y="2370582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  Name &amp;</a:t>
            </a:r>
            <a:r>
              <a:rPr sz="1200" spc="-8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ID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471159" y="3138804"/>
            <a:ext cx="930910" cy="1516380"/>
          </a:xfrm>
          <a:custGeom>
            <a:avLst/>
            <a:gdLst/>
            <a:ahLst/>
            <a:cxnLst/>
            <a:rect l="l" t="t" r="r" b="b"/>
            <a:pathLst>
              <a:path w="930910" h="1516379">
                <a:moveTo>
                  <a:pt x="76114" y="45764"/>
                </a:moveTo>
                <a:lnTo>
                  <a:pt x="120650" y="82804"/>
                </a:lnTo>
                <a:lnTo>
                  <a:pt x="149732" y="116205"/>
                </a:lnTo>
                <a:lnTo>
                  <a:pt x="177673" y="155702"/>
                </a:lnTo>
                <a:lnTo>
                  <a:pt x="204088" y="200660"/>
                </a:lnTo>
                <a:lnTo>
                  <a:pt x="228853" y="250571"/>
                </a:lnTo>
                <a:lnTo>
                  <a:pt x="251713" y="304927"/>
                </a:lnTo>
                <a:lnTo>
                  <a:pt x="272288" y="362966"/>
                </a:lnTo>
                <a:lnTo>
                  <a:pt x="290449" y="424561"/>
                </a:lnTo>
                <a:lnTo>
                  <a:pt x="305815" y="488823"/>
                </a:lnTo>
                <a:lnTo>
                  <a:pt x="318262" y="555117"/>
                </a:lnTo>
                <a:lnTo>
                  <a:pt x="327405" y="623189"/>
                </a:lnTo>
                <a:lnTo>
                  <a:pt x="332993" y="692277"/>
                </a:lnTo>
                <a:lnTo>
                  <a:pt x="335025" y="762254"/>
                </a:lnTo>
                <a:lnTo>
                  <a:pt x="335914" y="797560"/>
                </a:lnTo>
                <a:lnTo>
                  <a:pt x="342645" y="867918"/>
                </a:lnTo>
                <a:lnTo>
                  <a:pt x="355726" y="937514"/>
                </a:lnTo>
                <a:lnTo>
                  <a:pt x="374523" y="1005586"/>
                </a:lnTo>
                <a:lnTo>
                  <a:pt x="398906" y="1071626"/>
                </a:lnTo>
                <a:lnTo>
                  <a:pt x="428116" y="1135380"/>
                </a:lnTo>
                <a:lnTo>
                  <a:pt x="462025" y="1195959"/>
                </a:lnTo>
                <a:lnTo>
                  <a:pt x="499999" y="1253109"/>
                </a:lnTo>
                <a:lnTo>
                  <a:pt x="541781" y="1306068"/>
                </a:lnTo>
                <a:lnTo>
                  <a:pt x="586739" y="1354328"/>
                </a:lnTo>
                <a:lnTo>
                  <a:pt x="634618" y="1397381"/>
                </a:lnTo>
                <a:lnTo>
                  <a:pt x="685038" y="1434719"/>
                </a:lnTo>
                <a:lnTo>
                  <a:pt x="737362" y="1465834"/>
                </a:lnTo>
                <a:lnTo>
                  <a:pt x="791337" y="1489837"/>
                </a:lnTo>
                <a:lnTo>
                  <a:pt x="846581" y="1506474"/>
                </a:lnTo>
                <a:lnTo>
                  <a:pt x="902462" y="1515110"/>
                </a:lnTo>
                <a:lnTo>
                  <a:pt x="930020" y="1516126"/>
                </a:lnTo>
                <a:lnTo>
                  <a:pt x="930528" y="1503426"/>
                </a:lnTo>
                <a:lnTo>
                  <a:pt x="902969" y="1502410"/>
                </a:lnTo>
                <a:lnTo>
                  <a:pt x="875918" y="1499235"/>
                </a:lnTo>
                <a:lnTo>
                  <a:pt x="822070" y="1486916"/>
                </a:lnTo>
                <a:lnTo>
                  <a:pt x="768985" y="1466977"/>
                </a:lnTo>
                <a:lnTo>
                  <a:pt x="717041" y="1439926"/>
                </a:lnTo>
                <a:lnTo>
                  <a:pt x="666876" y="1406525"/>
                </a:lnTo>
                <a:lnTo>
                  <a:pt x="618743" y="1366901"/>
                </a:lnTo>
                <a:lnTo>
                  <a:pt x="573024" y="1321943"/>
                </a:lnTo>
                <a:lnTo>
                  <a:pt x="530351" y="1272032"/>
                </a:lnTo>
                <a:lnTo>
                  <a:pt x="490981" y="1217803"/>
                </a:lnTo>
                <a:lnTo>
                  <a:pt x="455549" y="1159764"/>
                </a:lnTo>
                <a:lnTo>
                  <a:pt x="424306" y="1098423"/>
                </a:lnTo>
                <a:lnTo>
                  <a:pt x="397890" y="1034288"/>
                </a:lnTo>
                <a:lnTo>
                  <a:pt x="376554" y="968121"/>
                </a:lnTo>
                <a:lnTo>
                  <a:pt x="360806" y="900176"/>
                </a:lnTo>
                <a:lnTo>
                  <a:pt x="351027" y="831342"/>
                </a:lnTo>
                <a:lnTo>
                  <a:pt x="347725" y="761873"/>
                </a:lnTo>
                <a:lnTo>
                  <a:pt x="347217" y="726948"/>
                </a:lnTo>
                <a:lnTo>
                  <a:pt x="345693" y="691769"/>
                </a:lnTo>
                <a:lnTo>
                  <a:pt x="340105" y="622046"/>
                </a:lnTo>
                <a:lnTo>
                  <a:pt x="330835" y="553339"/>
                </a:lnTo>
                <a:lnTo>
                  <a:pt x="318262" y="486283"/>
                </a:lnTo>
                <a:lnTo>
                  <a:pt x="302767" y="421386"/>
                </a:lnTo>
                <a:lnTo>
                  <a:pt x="284479" y="359283"/>
                </a:lnTo>
                <a:lnTo>
                  <a:pt x="263651" y="300482"/>
                </a:lnTo>
                <a:lnTo>
                  <a:pt x="240537" y="245491"/>
                </a:lnTo>
                <a:lnTo>
                  <a:pt x="215391" y="194818"/>
                </a:lnTo>
                <a:lnTo>
                  <a:pt x="188467" y="149098"/>
                </a:lnTo>
                <a:lnTo>
                  <a:pt x="159892" y="108712"/>
                </a:lnTo>
                <a:lnTo>
                  <a:pt x="130048" y="74295"/>
                </a:lnTo>
                <a:lnTo>
                  <a:pt x="98932" y="46482"/>
                </a:lnTo>
                <a:lnTo>
                  <a:pt x="98403" y="46100"/>
                </a:lnTo>
                <a:lnTo>
                  <a:pt x="76962" y="46100"/>
                </a:lnTo>
                <a:lnTo>
                  <a:pt x="76114" y="45764"/>
                </a:lnTo>
                <a:close/>
              </a:path>
              <a:path w="930910" h="1516379">
                <a:moveTo>
                  <a:pt x="83947" y="0"/>
                </a:moveTo>
                <a:lnTo>
                  <a:pt x="0" y="14350"/>
                </a:lnTo>
                <a:lnTo>
                  <a:pt x="61849" y="72898"/>
                </a:lnTo>
                <a:lnTo>
                  <a:pt x="70723" y="43622"/>
                </a:lnTo>
                <a:lnTo>
                  <a:pt x="58419" y="38735"/>
                </a:lnTo>
                <a:lnTo>
                  <a:pt x="63118" y="26924"/>
                </a:lnTo>
                <a:lnTo>
                  <a:pt x="75785" y="26924"/>
                </a:lnTo>
                <a:lnTo>
                  <a:pt x="83947" y="0"/>
                </a:lnTo>
                <a:close/>
              </a:path>
              <a:path w="930910" h="1516379">
                <a:moveTo>
                  <a:pt x="75691" y="45466"/>
                </a:moveTo>
                <a:lnTo>
                  <a:pt x="76114" y="45764"/>
                </a:lnTo>
                <a:lnTo>
                  <a:pt x="76962" y="46100"/>
                </a:lnTo>
                <a:lnTo>
                  <a:pt x="75691" y="45466"/>
                </a:lnTo>
                <a:close/>
              </a:path>
              <a:path w="930910" h="1516379">
                <a:moveTo>
                  <a:pt x="97521" y="45466"/>
                </a:moveTo>
                <a:lnTo>
                  <a:pt x="75691" y="45466"/>
                </a:lnTo>
                <a:lnTo>
                  <a:pt x="76962" y="46100"/>
                </a:lnTo>
                <a:lnTo>
                  <a:pt x="98403" y="46100"/>
                </a:lnTo>
                <a:lnTo>
                  <a:pt x="97521" y="45466"/>
                </a:lnTo>
                <a:close/>
              </a:path>
              <a:path w="930910" h="1516379">
                <a:moveTo>
                  <a:pt x="74403" y="31484"/>
                </a:moveTo>
                <a:lnTo>
                  <a:pt x="70723" y="43622"/>
                </a:lnTo>
                <a:lnTo>
                  <a:pt x="76114" y="45764"/>
                </a:lnTo>
                <a:lnTo>
                  <a:pt x="75691" y="45466"/>
                </a:lnTo>
                <a:lnTo>
                  <a:pt x="97521" y="45466"/>
                </a:lnTo>
                <a:lnTo>
                  <a:pt x="83057" y="35052"/>
                </a:lnTo>
                <a:lnTo>
                  <a:pt x="82676" y="34798"/>
                </a:lnTo>
                <a:lnTo>
                  <a:pt x="82168" y="34544"/>
                </a:lnTo>
                <a:lnTo>
                  <a:pt x="81661" y="34417"/>
                </a:lnTo>
                <a:lnTo>
                  <a:pt x="74403" y="31484"/>
                </a:lnTo>
                <a:close/>
              </a:path>
              <a:path w="930910" h="1516379">
                <a:moveTo>
                  <a:pt x="63118" y="26924"/>
                </a:moveTo>
                <a:lnTo>
                  <a:pt x="58419" y="38735"/>
                </a:lnTo>
                <a:lnTo>
                  <a:pt x="70723" y="43622"/>
                </a:lnTo>
                <a:lnTo>
                  <a:pt x="74403" y="31484"/>
                </a:lnTo>
                <a:lnTo>
                  <a:pt x="63118" y="26924"/>
                </a:lnTo>
                <a:close/>
              </a:path>
              <a:path w="930910" h="1516379">
                <a:moveTo>
                  <a:pt x="75785" y="26924"/>
                </a:moveTo>
                <a:lnTo>
                  <a:pt x="63118" y="26924"/>
                </a:lnTo>
                <a:lnTo>
                  <a:pt x="74403" y="31484"/>
                </a:lnTo>
                <a:lnTo>
                  <a:pt x="75785" y="26924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93992" y="4165091"/>
            <a:ext cx="1423415" cy="661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87540" y="4299203"/>
            <a:ext cx="1034796" cy="438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58000" y="4191000"/>
            <a:ext cx="1295400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58000" y="41910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533400"/>
                </a:moveTo>
                <a:lnTo>
                  <a:pt x="1295400" y="533400"/>
                </a:lnTo>
                <a:lnTo>
                  <a:pt x="1295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858001" y="4191001"/>
            <a:ext cx="1152525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281305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20" action="ppaction://hlinksldjump"/>
              </a:rPr>
              <a:t>Student</a:t>
            </a:r>
            <a:r>
              <a:rPr sz="1200" spc="-30" dirty="0">
                <a:solidFill>
                  <a:srgbClr val="292934"/>
                </a:solidFill>
                <a:latin typeface="Arial Narrow"/>
                <a:cs typeface="Arial Narrow"/>
                <a:hlinkClick r:id="rId20" action="ppaction://hlinksldjump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20" action="ppaction://hlinksldjump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36792" y="4165091"/>
            <a:ext cx="585215" cy="661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97752" y="4299203"/>
            <a:ext cx="461772" cy="4389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00800" y="4191000"/>
            <a:ext cx="457200" cy="533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00800" y="4191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400800" y="4191001"/>
            <a:ext cx="457200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49225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20" action="ppaction://hlinksldjump"/>
              </a:rPr>
              <a:t>D1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946136" y="4169664"/>
            <a:ext cx="128015" cy="6568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10144" y="419100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275834" y="3695193"/>
            <a:ext cx="638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rior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  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5550533" y="1242182"/>
            <a:ext cx="1323215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</a:t>
            </a:r>
            <a:r>
              <a:rPr sz="1800" b="1" spc="-100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0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4589" y="2488692"/>
            <a:ext cx="1118615" cy="134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5172" y="2907792"/>
            <a:ext cx="931163" cy="804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8595" y="2514600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8595" y="25146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43983" y="2959353"/>
            <a:ext cx="63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Receive  Admission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5" action="ppaction://hlinksldjump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04589" y="2488692"/>
            <a:ext cx="111861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5965" y="2570988"/>
            <a:ext cx="435863" cy="43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8595" y="2514600"/>
            <a:ext cx="990600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8595" y="25146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19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80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80" y="426720"/>
                </a:lnTo>
                <a:lnTo>
                  <a:pt x="71119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85028" y="2615310"/>
            <a:ext cx="1600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5" action="ppaction://hlinksldjump"/>
              </a:rPr>
              <a:t>1.1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9161" y="2915412"/>
            <a:ext cx="1114043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8595" y="29413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2552" y="2488692"/>
            <a:ext cx="1347216" cy="1118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56560" y="2514600"/>
            <a:ext cx="1219200" cy="990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56560" y="2514600"/>
            <a:ext cx="1219200" cy="612988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391160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59810" y="2279650"/>
            <a:ext cx="1705610" cy="236854"/>
          </a:xfrm>
          <a:custGeom>
            <a:avLst/>
            <a:gdLst/>
            <a:ahLst/>
            <a:cxnLst/>
            <a:rect l="l" t="t" r="r" b="b"/>
            <a:pathLst>
              <a:path w="1705610" h="236855">
                <a:moveTo>
                  <a:pt x="1657684" y="176475"/>
                </a:moveTo>
                <a:lnTo>
                  <a:pt x="1631441" y="193675"/>
                </a:lnTo>
                <a:lnTo>
                  <a:pt x="1705102" y="236600"/>
                </a:lnTo>
                <a:lnTo>
                  <a:pt x="1699295" y="186944"/>
                </a:lnTo>
                <a:lnTo>
                  <a:pt x="1664969" y="186944"/>
                </a:lnTo>
                <a:lnTo>
                  <a:pt x="1658336" y="176935"/>
                </a:lnTo>
                <a:lnTo>
                  <a:pt x="1657684" y="176475"/>
                </a:lnTo>
                <a:close/>
              </a:path>
              <a:path w="1705610" h="236855">
                <a:moveTo>
                  <a:pt x="855217" y="0"/>
                </a:moveTo>
                <a:lnTo>
                  <a:pt x="815466" y="253"/>
                </a:lnTo>
                <a:lnTo>
                  <a:pt x="735964" y="2921"/>
                </a:lnTo>
                <a:lnTo>
                  <a:pt x="696594" y="5207"/>
                </a:lnTo>
                <a:lnTo>
                  <a:pt x="657478" y="7874"/>
                </a:lnTo>
                <a:lnTo>
                  <a:pt x="580516" y="15239"/>
                </a:lnTo>
                <a:lnTo>
                  <a:pt x="505713" y="24637"/>
                </a:lnTo>
                <a:lnTo>
                  <a:pt x="433704" y="36067"/>
                </a:lnTo>
                <a:lnTo>
                  <a:pt x="365251" y="49149"/>
                </a:lnTo>
                <a:lnTo>
                  <a:pt x="300608" y="63753"/>
                </a:lnTo>
                <a:lnTo>
                  <a:pt x="240664" y="79883"/>
                </a:lnTo>
                <a:lnTo>
                  <a:pt x="185927" y="97282"/>
                </a:lnTo>
                <a:lnTo>
                  <a:pt x="137032" y="115950"/>
                </a:lnTo>
                <a:lnTo>
                  <a:pt x="94614" y="135509"/>
                </a:lnTo>
                <a:lnTo>
                  <a:pt x="59181" y="155955"/>
                </a:lnTo>
                <a:lnTo>
                  <a:pt x="20319" y="188340"/>
                </a:lnTo>
                <a:lnTo>
                  <a:pt x="1396" y="223138"/>
                </a:lnTo>
                <a:lnTo>
                  <a:pt x="0" y="234569"/>
                </a:lnTo>
                <a:lnTo>
                  <a:pt x="12700" y="235330"/>
                </a:lnTo>
                <a:lnTo>
                  <a:pt x="12953" y="229997"/>
                </a:lnTo>
                <a:lnTo>
                  <a:pt x="13842" y="225425"/>
                </a:lnTo>
                <a:lnTo>
                  <a:pt x="40385" y="186309"/>
                </a:lnTo>
                <a:lnTo>
                  <a:pt x="82676" y="156463"/>
                </a:lnTo>
                <a:lnTo>
                  <a:pt x="120522" y="137033"/>
                </a:lnTo>
                <a:lnTo>
                  <a:pt x="165481" y="118237"/>
                </a:lnTo>
                <a:lnTo>
                  <a:pt x="216662" y="100457"/>
                </a:lnTo>
                <a:lnTo>
                  <a:pt x="273431" y="83947"/>
                </a:lnTo>
                <a:lnTo>
                  <a:pt x="335279" y="68579"/>
                </a:lnTo>
                <a:lnTo>
                  <a:pt x="401573" y="54737"/>
                </a:lnTo>
                <a:lnTo>
                  <a:pt x="471423" y="42672"/>
                </a:lnTo>
                <a:lnTo>
                  <a:pt x="544448" y="32258"/>
                </a:lnTo>
                <a:lnTo>
                  <a:pt x="620140" y="24002"/>
                </a:lnTo>
                <a:lnTo>
                  <a:pt x="658621" y="20574"/>
                </a:lnTo>
                <a:lnTo>
                  <a:pt x="697483" y="17779"/>
                </a:lnTo>
                <a:lnTo>
                  <a:pt x="736726" y="15621"/>
                </a:lnTo>
                <a:lnTo>
                  <a:pt x="776096" y="13970"/>
                </a:lnTo>
                <a:lnTo>
                  <a:pt x="815720" y="12953"/>
                </a:lnTo>
                <a:lnTo>
                  <a:pt x="1105467" y="12700"/>
                </a:lnTo>
                <a:lnTo>
                  <a:pt x="1092327" y="11302"/>
                </a:lnTo>
                <a:lnTo>
                  <a:pt x="1053591" y="8000"/>
                </a:lnTo>
                <a:lnTo>
                  <a:pt x="1014476" y="5207"/>
                </a:lnTo>
                <a:lnTo>
                  <a:pt x="974978" y="2921"/>
                </a:lnTo>
                <a:lnTo>
                  <a:pt x="935354" y="1397"/>
                </a:lnTo>
                <a:lnTo>
                  <a:pt x="895603" y="380"/>
                </a:lnTo>
                <a:lnTo>
                  <a:pt x="855217" y="0"/>
                </a:lnTo>
                <a:close/>
              </a:path>
              <a:path w="1705610" h="236855">
                <a:moveTo>
                  <a:pt x="1658336" y="176935"/>
                </a:moveTo>
                <a:lnTo>
                  <a:pt x="1664969" y="186944"/>
                </a:lnTo>
                <a:lnTo>
                  <a:pt x="1675511" y="179959"/>
                </a:lnTo>
                <a:lnTo>
                  <a:pt x="1673995" y="177673"/>
                </a:lnTo>
                <a:lnTo>
                  <a:pt x="1659381" y="177673"/>
                </a:lnTo>
                <a:lnTo>
                  <a:pt x="1658336" y="176935"/>
                </a:lnTo>
                <a:close/>
              </a:path>
              <a:path w="1705610" h="236855">
                <a:moveTo>
                  <a:pt x="1695195" y="151891"/>
                </a:moveTo>
                <a:lnTo>
                  <a:pt x="1668503" y="169385"/>
                </a:lnTo>
                <a:lnTo>
                  <a:pt x="1675511" y="179959"/>
                </a:lnTo>
                <a:lnTo>
                  <a:pt x="1664969" y="186944"/>
                </a:lnTo>
                <a:lnTo>
                  <a:pt x="1699295" y="186944"/>
                </a:lnTo>
                <a:lnTo>
                  <a:pt x="1695195" y="151891"/>
                </a:lnTo>
                <a:close/>
              </a:path>
              <a:path w="1705610" h="236855">
                <a:moveTo>
                  <a:pt x="1657986" y="176277"/>
                </a:moveTo>
                <a:lnTo>
                  <a:pt x="1658031" y="176475"/>
                </a:lnTo>
                <a:lnTo>
                  <a:pt x="1658336" y="176935"/>
                </a:lnTo>
                <a:lnTo>
                  <a:pt x="1659381" y="177673"/>
                </a:lnTo>
                <a:lnTo>
                  <a:pt x="1657986" y="176277"/>
                </a:lnTo>
                <a:close/>
              </a:path>
              <a:path w="1705610" h="236855">
                <a:moveTo>
                  <a:pt x="1668503" y="169385"/>
                </a:moveTo>
                <a:lnTo>
                  <a:pt x="1657990" y="176275"/>
                </a:lnTo>
                <a:lnTo>
                  <a:pt x="1659381" y="177673"/>
                </a:lnTo>
                <a:lnTo>
                  <a:pt x="1673995" y="177673"/>
                </a:lnTo>
                <a:lnTo>
                  <a:pt x="1668503" y="169385"/>
                </a:lnTo>
                <a:close/>
              </a:path>
              <a:path w="1705610" h="236855">
                <a:moveTo>
                  <a:pt x="1657926" y="176317"/>
                </a:moveTo>
                <a:lnTo>
                  <a:pt x="1657684" y="176475"/>
                </a:lnTo>
                <a:lnTo>
                  <a:pt x="1658336" y="176935"/>
                </a:lnTo>
                <a:lnTo>
                  <a:pt x="1657926" y="176317"/>
                </a:lnTo>
                <a:close/>
              </a:path>
              <a:path w="1705610" h="236855">
                <a:moveTo>
                  <a:pt x="1105467" y="12700"/>
                </a:moveTo>
                <a:lnTo>
                  <a:pt x="855344" y="12700"/>
                </a:lnTo>
                <a:lnTo>
                  <a:pt x="895476" y="13080"/>
                </a:lnTo>
                <a:lnTo>
                  <a:pt x="935101" y="13970"/>
                </a:lnTo>
                <a:lnTo>
                  <a:pt x="974470" y="15621"/>
                </a:lnTo>
                <a:lnTo>
                  <a:pt x="1013713" y="17779"/>
                </a:lnTo>
                <a:lnTo>
                  <a:pt x="1052702" y="20700"/>
                </a:lnTo>
                <a:lnTo>
                  <a:pt x="1091183" y="24002"/>
                </a:lnTo>
                <a:lnTo>
                  <a:pt x="1129283" y="27939"/>
                </a:lnTo>
                <a:lnTo>
                  <a:pt x="1203706" y="37464"/>
                </a:lnTo>
                <a:lnTo>
                  <a:pt x="1275334" y="48767"/>
                </a:lnTo>
                <a:lnTo>
                  <a:pt x="1343532" y="61849"/>
                </a:lnTo>
                <a:lnTo>
                  <a:pt x="1407667" y="76580"/>
                </a:lnTo>
                <a:lnTo>
                  <a:pt x="1467103" y="92710"/>
                </a:lnTo>
                <a:lnTo>
                  <a:pt x="1521205" y="109982"/>
                </a:lnTo>
                <a:lnTo>
                  <a:pt x="1569339" y="128397"/>
                </a:lnTo>
                <a:lnTo>
                  <a:pt x="1610867" y="147700"/>
                </a:lnTo>
                <a:lnTo>
                  <a:pt x="1645157" y="167639"/>
                </a:lnTo>
                <a:lnTo>
                  <a:pt x="1657684" y="176475"/>
                </a:lnTo>
                <a:lnTo>
                  <a:pt x="1657926" y="176317"/>
                </a:lnTo>
                <a:lnTo>
                  <a:pt x="1657730" y="176022"/>
                </a:lnTo>
                <a:lnTo>
                  <a:pt x="1658377" y="176022"/>
                </a:lnTo>
                <a:lnTo>
                  <a:pt x="1668503" y="169385"/>
                </a:lnTo>
                <a:lnTo>
                  <a:pt x="1635125" y="146430"/>
                </a:lnTo>
                <a:lnTo>
                  <a:pt x="1596136" y="126364"/>
                </a:lnTo>
                <a:lnTo>
                  <a:pt x="1550415" y="107187"/>
                </a:lnTo>
                <a:lnTo>
                  <a:pt x="1498600" y="89026"/>
                </a:lnTo>
                <a:lnTo>
                  <a:pt x="1441195" y="72136"/>
                </a:lnTo>
                <a:lnTo>
                  <a:pt x="1378839" y="56641"/>
                </a:lnTo>
                <a:lnTo>
                  <a:pt x="1312164" y="42545"/>
                </a:lnTo>
                <a:lnTo>
                  <a:pt x="1241805" y="30225"/>
                </a:lnTo>
                <a:lnTo>
                  <a:pt x="1168272" y="19812"/>
                </a:lnTo>
                <a:lnTo>
                  <a:pt x="1130553" y="15366"/>
                </a:lnTo>
                <a:lnTo>
                  <a:pt x="1105467" y="12700"/>
                </a:lnTo>
                <a:close/>
              </a:path>
              <a:path w="1705610" h="236855">
                <a:moveTo>
                  <a:pt x="1657730" y="176022"/>
                </a:moveTo>
                <a:lnTo>
                  <a:pt x="1657926" y="176317"/>
                </a:lnTo>
                <a:lnTo>
                  <a:pt x="1657730" y="176022"/>
                </a:lnTo>
                <a:close/>
              </a:path>
              <a:path w="1705610" h="236855">
                <a:moveTo>
                  <a:pt x="1658377" y="176022"/>
                </a:moveTo>
                <a:lnTo>
                  <a:pt x="1657730" y="176022"/>
                </a:lnTo>
                <a:lnTo>
                  <a:pt x="1657990" y="176275"/>
                </a:lnTo>
                <a:lnTo>
                  <a:pt x="1658377" y="176022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14546" y="2097404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  I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n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f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31107" y="3505200"/>
            <a:ext cx="3235960" cy="2139950"/>
          </a:xfrm>
          <a:custGeom>
            <a:avLst/>
            <a:gdLst/>
            <a:ahLst/>
            <a:cxnLst/>
            <a:rect l="l" t="t" r="r" b="b"/>
            <a:pathLst>
              <a:path w="3235960" h="2139950">
                <a:moveTo>
                  <a:pt x="44576" y="75885"/>
                </a:moveTo>
                <a:lnTo>
                  <a:pt x="31974" y="76369"/>
                </a:lnTo>
                <a:lnTo>
                  <a:pt x="33400" y="100711"/>
                </a:lnTo>
                <a:lnTo>
                  <a:pt x="39116" y="150875"/>
                </a:lnTo>
                <a:lnTo>
                  <a:pt x="47243" y="201041"/>
                </a:lnTo>
                <a:lnTo>
                  <a:pt x="57404" y="251079"/>
                </a:lnTo>
                <a:lnTo>
                  <a:pt x="69850" y="300989"/>
                </a:lnTo>
                <a:lnTo>
                  <a:pt x="84328" y="350647"/>
                </a:lnTo>
                <a:lnTo>
                  <a:pt x="100965" y="400176"/>
                </a:lnTo>
                <a:lnTo>
                  <a:pt x="119634" y="449580"/>
                </a:lnTo>
                <a:lnTo>
                  <a:pt x="140335" y="498601"/>
                </a:lnTo>
                <a:lnTo>
                  <a:pt x="163068" y="547497"/>
                </a:lnTo>
                <a:lnTo>
                  <a:pt x="187706" y="596138"/>
                </a:lnTo>
                <a:lnTo>
                  <a:pt x="214249" y="644398"/>
                </a:lnTo>
                <a:lnTo>
                  <a:pt x="242697" y="692404"/>
                </a:lnTo>
                <a:lnTo>
                  <a:pt x="272923" y="739901"/>
                </a:lnTo>
                <a:lnTo>
                  <a:pt x="304927" y="787145"/>
                </a:lnTo>
                <a:lnTo>
                  <a:pt x="338709" y="834008"/>
                </a:lnTo>
                <a:lnTo>
                  <a:pt x="374269" y="880363"/>
                </a:lnTo>
                <a:lnTo>
                  <a:pt x="411480" y="926338"/>
                </a:lnTo>
                <a:lnTo>
                  <a:pt x="450342" y="971804"/>
                </a:lnTo>
                <a:lnTo>
                  <a:pt x="490728" y="1016762"/>
                </a:lnTo>
                <a:lnTo>
                  <a:pt x="532765" y="1061212"/>
                </a:lnTo>
                <a:lnTo>
                  <a:pt x="576326" y="1105154"/>
                </a:lnTo>
                <a:lnTo>
                  <a:pt x="621538" y="1148588"/>
                </a:lnTo>
                <a:lnTo>
                  <a:pt x="716026" y="1233551"/>
                </a:lnTo>
                <a:lnTo>
                  <a:pt x="816102" y="1315847"/>
                </a:lnTo>
                <a:lnTo>
                  <a:pt x="921385" y="1395476"/>
                </a:lnTo>
                <a:lnTo>
                  <a:pt x="1031748" y="1472183"/>
                </a:lnTo>
                <a:lnTo>
                  <a:pt x="1146683" y="1545717"/>
                </a:lnTo>
                <a:lnTo>
                  <a:pt x="1266190" y="1615948"/>
                </a:lnTo>
                <a:lnTo>
                  <a:pt x="1389633" y="1682623"/>
                </a:lnTo>
                <a:lnTo>
                  <a:pt x="1517015" y="1745614"/>
                </a:lnTo>
                <a:lnTo>
                  <a:pt x="1647825" y="1804670"/>
                </a:lnTo>
                <a:lnTo>
                  <a:pt x="1781937" y="1859661"/>
                </a:lnTo>
                <a:lnTo>
                  <a:pt x="1918970" y="1910207"/>
                </a:lnTo>
                <a:lnTo>
                  <a:pt x="2058543" y="1956308"/>
                </a:lnTo>
                <a:lnTo>
                  <a:pt x="2200529" y="1997710"/>
                </a:lnTo>
                <a:lnTo>
                  <a:pt x="2344547" y="2034413"/>
                </a:lnTo>
                <a:lnTo>
                  <a:pt x="2490343" y="2065782"/>
                </a:lnTo>
                <a:lnTo>
                  <a:pt x="2637663" y="2091982"/>
                </a:lnTo>
                <a:lnTo>
                  <a:pt x="2786126" y="2112670"/>
                </a:lnTo>
                <a:lnTo>
                  <a:pt x="2935351" y="2127656"/>
                </a:lnTo>
                <a:lnTo>
                  <a:pt x="3085338" y="2136902"/>
                </a:lnTo>
                <a:lnTo>
                  <a:pt x="3160395" y="2139188"/>
                </a:lnTo>
                <a:lnTo>
                  <a:pt x="3235325" y="2139950"/>
                </a:lnTo>
                <a:lnTo>
                  <a:pt x="3235579" y="2127250"/>
                </a:lnTo>
                <a:lnTo>
                  <a:pt x="3160522" y="2126488"/>
                </a:lnTo>
                <a:lnTo>
                  <a:pt x="3085719" y="2124202"/>
                </a:lnTo>
                <a:lnTo>
                  <a:pt x="2936240" y="2114969"/>
                </a:lnTo>
                <a:lnTo>
                  <a:pt x="2787396" y="2100033"/>
                </a:lnTo>
                <a:lnTo>
                  <a:pt x="2639441" y="2079371"/>
                </a:lnTo>
                <a:lnTo>
                  <a:pt x="2492629" y="2053209"/>
                </a:lnTo>
                <a:lnTo>
                  <a:pt x="2347214" y="2021966"/>
                </a:lnTo>
                <a:lnTo>
                  <a:pt x="2203704" y="1985390"/>
                </a:lnTo>
                <a:lnTo>
                  <a:pt x="2062099" y="1944115"/>
                </a:lnTo>
                <a:lnTo>
                  <a:pt x="1922907" y="1898141"/>
                </a:lnTo>
                <a:lnTo>
                  <a:pt x="1786382" y="1847723"/>
                </a:lnTo>
                <a:lnTo>
                  <a:pt x="1652651" y="1792859"/>
                </a:lnTo>
                <a:lnTo>
                  <a:pt x="1522221" y="1734058"/>
                </a:lnTo>
                <a:lnTo>
                  <a:pt x="1395221" y="1671320"/>
                </a:lnTo>
                <a:lnTo>
                  <a:pt x="1272286" y="1604772"/>
                </a:lnTo>
                <a:lnTo>
                  <a:pt x="1153160" y="1534795"/>
                </a:lnTo>
                <a:lnTo>
                  <a:pt x="1038606" y="1461516"/>
                </a:lnTo>
                <a:lnTo>
                  <a:pt x="928751" y="1385062"/>
                </a:lnTo>
                <a:lnTo>
                  <a:pt x="823722" y="1305814"/>
                </a:lnTo>
                <a:lnTo>
                  <a:pt x="724154" y="1223772"/>
                </a:lnTo>
                <a:lnTo>
                  <a:pt x="630047" y="1139189"/>
                </a:lnTo>
                <a:lnTo>
                  <a:pt x="585089" y="1096010"/>
                </a:lnTo>
                <a:lnTo>
                  <a:pt x="541782" y="1052322"/>
                </a:lnTo>
                <a:lnTo>
                  <a:pt x="499999" y="1007999"/>
                </a:lnTo>
                <a:lnTo>
                  <a:pt x="459740" y="963294"/>
                </a:lnTo>
                <a:lnTo>
                  <a:pt x="421131" y="918082"/>
                </a:lnTo>
                <a:lnTo>
                  <a:pt x="384175" y="872363"/>
                </a:lnTo>
                <a:lnTo>
                  <a:pt x="348742" y="826262"/>
                </a:lnTo>
                <a:lnTo>
                  <a:pt x="315341" y="779780"/>
                </a:lnTo>
                <a:lnTo>
                  <a:pt x="283337" y="732789"/>
                </a:lnTo>
                <a:lnTo>
                  <a:pt x="253365" y="685545"/>
                </a:lnTo>
                <a:lnTo>
                  <a:pt x="225171" y="637920"/>
                </a:lnTo>
                <a:lnTo>
                  <a:pt x="198881" y="589914"/>
                </a:lnTo>
                <a:lnTo>
                  <a:pt x="174498" y="541782"/>
                </a:lnTo>
                <a:lnTo>
                  <a:pt x="151892" y="493268"/>
                </a:lnTo>
                <a:lnTo>
                  <a:pt x="131444" y="444626"/>
                </a:lnTo>
                <a:lnTo>
                  <a:pt x="112903" y="395731"/>
                </a:lnTo>
                <a:lnTo>
                  <a:pt x="96393" y="346582"/>
                </a:lnTo>
                <a:lnTo>
                  <a:pt x="82042" y="297433"/>
                </a:lnTo>
                <a:lnTo>
                  <a:pt x="69850" y="248031"/>
                </a:lnTo>
                <a:lnTo>
                  <a:pt x="59690" y="198500"/>
                </a:lnTo>
                <a:lnTo>
                  <a:pt x="51689" y="148970"/>
                </a:lnTo>
                <a:lnTo>
                  <a:pt x="45974" y="99313"/>
                </a:lnTo>
                <a:lnTo>
                  <a:pt x="44576" y="75885"/>
                </a:lnTo>
                <a:close/>
              </a:path>
              <a:path w="3235960" h="2139950">
                <a:moveTo>
                  <a:pt x="35052" y="0"/>
                </a:moveTo>
                <a:lnTo>
                  <a:pt x="0" y="77597"/>
                </a:lnTo>
                <a:lnTo>
                  <a:pt x="31974" y="76369"/>
                </a:lnTo>
                <a:lnTo>
                  <a:pt x="31242" y="63880"/>
                </a:lnTo>
                <a:lnTo>
                  <a:pt x="43815" y="63119"/>
                </a:lnTo>
                <a:lnTo>
                  <a:pt x="69724" y="63119"/>
                </a:lnTo>
                <a:lnTo>
                  <a:pt x="35052" y="0"/>
                </a:lnTo>
                <a:close/>
              </a:path>
              <a:path w="3235960" h="2139950">
                <a:moveTo>
                  <a:pt x="43815" y="63119"/>
                </a:moveTo>
                <a:lnTo>
                  <a:pt x="31242" y="63880"/>
                </a:lnTo>
                <a:lnTo>
                  <a:pt x="31974" y="76369"/>
                </a:lnTo>
                <a:lnTo>
                  <a:pt x="44576" y="75885"/>
                </a:lnTo>
                <a:lnTo>
                  <a:pt x="43815" y="63119"/>
                </a:lnTo>
                <a:close/>
              </a:path>
              <a:path w="3235960" h="2139950">
                <a:moveTo>
                  <a:pt x="69724" y="63119"/>
                </a:moveTo>
                <a:lnTo>
                  <a:pt x="43815" y="63119"/>
                </a:lnTo>
                <a:lnTo>
                  <a:pt x="44576" y="75885"/>
                </a:lnTo>
                <a:lnTo>
                  <a:pt x="76073" y="74675"/>
                </a:lnTo>
                <a:lnTo>
                  <a:pt x="69724" y="63119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94505" y="5180838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</a:t>
            </a:r>
            <a:r>
              <a:rPr sz="1200" spc="-13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Approval  or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Rejection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74152" y="2488692"/>
            <a:ext cx="1118616" cy="134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4735" y="2907792"/>
            <a:ext cx="931164" cy="804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38159" y="2514600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8159" y="25146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13166" y="2959353"/>
            <a:ext cx="63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spcBef>
                <a:spcPts val="100"/>
              </a:spcBef>
            </a:pP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  <a:hlinkClick r:id="rId13" action="ppaction://hlinksldjump"/>
              </a:rPr>
              <a:t>Verify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3" action="ppaction://hlinksldjump"/>
              </a:rPr>
              <a:t>Admission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3" action="ppaction://hlinksldjump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3" action="ppaction://hlinksldjump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3" action="ppaction://hlinksldjump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74152" y="2488692"/>
            <a:ext cx="1118616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01811" y="2570988"/>
            <a:ext cx="461772" cy="438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38159" y="2514600"/>
            <a:ext cx="990600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38159" y="25146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19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20" y="0"/>
                </a:lnTo>
                <a:lnTo>
                  <a:pt x="919480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80" y="426720"/>
                </a:lnTo>
                <a:lnTo>
                  <a:pt x="71120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40243" y="2615310"/>
            <a:ext cx="1860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3" action="ppaction://hlinksldjump"/>
              </a:rPr>
              <a:t>1.2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78723" y="2915412"/>
            <a:ext cx="1114044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38159" y="29413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02553" y="5003292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03136" y="5422392"/>
            <a:ext cx="931163" cy="804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66559" y="5029200"/>
            <a:ext cx="9906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6559" y="50292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41311" y="5474310"/>
            <a:ext cx="638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Review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Admission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02553" y="5003292"/>
            <a:ext cx="1118615" cy="5547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31735" y="5085588"/>
            <a:ext cx="458724" cy="4389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6559" y="5029201"/>
            <a:ext cx="990600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66559" y="50292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19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19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19"/>
                </a:lnTo>
                <a:lnTo>
                  <a:pt x="71119" y="426719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1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170166" y="5130165"/>
            <a:ext cx="1822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6" action="ppaction://hlinksldjump"/>
              </a:rPr>
              <a:t>1.3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07123" y="5430012"/>
            <a:ext cx="1114044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66559" y="54559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59197" y="2691383"/>
            <a:ext cx="2378075" cy="76200"/>
          </a:xfrm>
          <a:custGeom>
            <a:avLst/>
            <a:gdLst/>
            <a:ahLst/>
            <a:cxnLst/>
            <a:rect l="l" t="t" r="r" b="b"/>
            <a:pathLst>
              <a:path w="2378075" h="76200">
                <a:moveTo>
                  <a:pt x="2301875" y="0"/>
                </a:moveTo>
                <a:lnTo>
                  <a:pt x="2301875" y="76200"/>
                </a:lnTo>
                <a:lnTo>
                  <a:pt x="2365375" y="44450"/>
                </a:lnTo>
                <a:lnTo>
                  <a:pt x="2314575" y="44450"/>
                </a:lnTo>
                <a:lnTo>
                  <a:pt x="2314575" y="31750"/>
                </a:lnTo>
                <a:lnTo>
                  <a:pt x="2365375" y="31750"/>
                </a:lnTo>
                <a:lnTo>
                  <a:pt x="2301875" y="0"/>
                </a:lnTo>
                <a:close/>
              </a:path>
              <a:path w="2378075" h="76200">
                <a:moveTo>
                  <a:pt x="23018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301875" y="44450"/>
                </a:lnTo>
                <a:lnTo>
                  <a:pt x="2301875" y="31750"/>
                </a:lnTo>
                <a:close/>
              </a:path>
              <a:path w="2378075" h="76200">
                <a:moveTo>
                  <a:pt x="2365375" y="31750"/>
                </a:moveTo>
                <a:lnTo>
                  <a:pt x="2314575" y="31750"/>
                </a:lnTo>
                <a:lnTo>
                  <a:pt x="2314575" y="44450"/>
                </a:lnTo>
                <a:lnTo>
                  <a:pt x="2365375" y="44450"/>
                </a:lnTo>
                <a:lnTo>
                  <a:pt x="2378075" y="38100"/>
                </a:lnTo>
                <a:lnTo>
                  <a:pt x="2365375" y="3175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297296" y="2515870"/>
            <a:ext cx="12426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Admission</a:t>
            </a:r>
            <a:r>
              <a:rPr sz="1200" spc="-8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50153" y="3860291"/>
            <a:ext cx="1423415" cy="661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43700" y="3994403"/>
            <a:ext cx="1034796" cy="4389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4159" y="3886200"/>
            <a:ext cx="1295400" cy="533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14159" y="38862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533400"/>
                </a:moveTo>
                <a:lnTo>
                  <a:pt x="1295400" y="533400"/>
                </a:lnTo>
                <a:lnTo>
                  <a:pt x="1295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14160" y="3886201"/>
            <a:ext cx="1146175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280670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21" action="ppaction://hlinksldjump"/>
              </a:rPr>
              <a:t>Student</a:t>
            </a:r>
            <a:r>
              <a:rPr sz="1200" spc="-30" dirty="0">
                <a:solidFill>
                  <a:srgbClr val="292934"/>
                </a:solidFill>
                <a:latin typeface="Arial Narrow"/>
                <a:cs typeface="Arial Narrow"/>
                <a:hlinkClick r:id="rId21" action="ppaction://hlinksldjump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21" action="ppaction://hlinksldjump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92953" y="3860291"/>
            <a:ext cx="585215" cy="6614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53911" y="3994403"/>
            <a:ext cx="461772" cy="4389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56959" y="3886200"/>
            <a:ext cx="457200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6959" y="3886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156959" y="3886201"/>
            <a:ext cx="457200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47955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21" action="ppaction://hlinksldjump"/>
              </a:rPr>
              <a:t>D1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696201" y="3864864"/>
            <a:ext cx="128015" cy="6568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60208" y="388620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09559" y="3733420"/>
            <a:ext cx="730250" cy="454659"/>
          </a:xfrm>
          <a:custGeom>
            <a:avLst/>
            <a:gdLst/>
            <a:ahLst/>
            <a:cxnLst/>
            <a:rect l="l" t="t" r="r" b="b"/>
            <a:pathLst>
              <a:path w="730250" h="454660">
                <a:moveTo>
                  <a:pt x="74549" y="378332"/>
                </a:moveTo>
                <a:lnTo>
                  <a:pt x="0" y="419480"/>
                </a:lnTo>
                <a:lnTo>
                  <a:pt x="77724" y="454405"/>
                </a:lnTo>
                <a:lnTo>
                  <a:pt x="76420" y="423163"/>
                </a:lnTo>
                <a:lnTo>
                  <a:pt x="63880" y="423163"/>
                </a:lnTo>
                <a:lnTo>
                  <a:pt x="62991" y="410590"/>
                </a:lnTo>
                <a:lnTo>
                  <a:pt x="75855" y="409638"/>
                </a:lnTo>
                <a:lnTo>
                  <a:pt x="74549" y="378332"/>
                </a:lnTo>
                <a:close/>
              </a:path>
              <a:path w="730250" h="454660">
                <a:moveTo>
                  <a:pt x="75855" y="409638"/>
                </a:moveTo>
                <a:lnTo>
                  <a:pt x="62991" y="410590"/>
                </a:lnTo>
                <a:lnTo>
                  <a:pt x="63880" y="423163"/>
                </a:lnTo>
                <a:lnTo>
                  <a:pt x="76383" y="422297"/>
                </a:lnTo>
                <a:lnTo>
                  <a:pt x="75855" y="409638"/>
                </a:lnTo>
                <a:close/>
              </a:path>
              <a:path w="730250" h="454660">
                <a:moveTo>
                  <a:pt x="76383" y="422297"/>
                </a:moveTo>
                <a:lnTo>
                  <a:pt x="63880" y="423163"/>
                </a:lnTo>
                <a:lnTo>
                  <a:pt x="76420" y="423163"/>
                </a:lnTo>
                <a:lnTo>
                  <a:pt x="76383" y="422297"/>
                </a:lnTo>
                <a:close/>
              </a:path>
              <a:path w="730250" h="454660">
                <a:moveTo>
                  <a:pt x="717549" y="0"/>
                </a:moveTo>
                <a:lnTo>
                  <a:pt x="713486" y="38607"/>
                </a:lnTo>
                <a:lnTo>
                  <a:pt x="701674" y="76453"/>
                </a:lnTo>
                <a:lnTo>
                  <a:pt x="682497" y="113791"/>
                </a:lnTo>
                <a:lnTo>
                  <a:pt x="656589" y="150494"/>
                </a:lnTo>
                <a:lnTo>
                  <a:pt x="624332" y="186054"/>
                </a:lnTo>
                <a:lnTo>
                  <a:pt x="586105" y="220217"/>
                </a:lnTo>
                <a:lnTo>
                  <a:pt x="542670" y="252729"/>
                </a:lnTo>
                <a:lnTo>
                  <a:pt x="494411" y="283082"/>
                </a:lnTo>
                <a:lnTo>
                  <a:pt x="441833" y="311022"/>
                </a:lnTo>
                <a:lnTo>
                  <a:pt x="385571" y="336295"/>
                </a:lnTo>
                <a:lnTo>
                  <a:pt x="326136" y="358520"/>
                </a:lnTo>
                <a:lnTo>
                  <a:pt x="264033" y="377316"/>
                </a:lnTo>
                <a:lnTo>
                  <a:pt x="199770" y="392556"/>
                </a:lnTo>
                <a:lnTo>
                  <a:pt x="134112" y="403732"/>
                </a:lnTo>
                <a:lnTo>
                  <a:pt x="75855" y="409638"/>
                </a:lnTo>
                <a:lnTo>
                  <a:pt x="76383" y="422297"/>
                </a:lnTo>
                <a:lnTo>
                  <a:pt x="136016" y="416305"/>
                </a:lnTo>
                <a:lnTo>
                  <a:pt x="202564" y="404875"/>
                </a:lnTo>
                <a:lnTo>
                  <a:pt x="267588" y="389635"/>
                </a:lnTo>
                <a:lnTo>
                  <a:pt x="330454" y="370458"/>
                </a:lnTo>
                <a:lnTo>
                  <a:pt x="390651" y="347979"/>
                </a:lnTo>
                <a:lnTo>
                  <a:pt x="447674" y="322325"/>
                </a:lnTo>
                <a:lnTo>
                  <a:pt x="501014" y="294004"/>
                </a:lnTo>
                <a:lnTo>
                  <a:pt x="550037" y="263016"/>
                </a:lnTo>
                <a:lnTo>
                  <a:pt x="594360" y="229869"/>
                </a:lnTo>
                <a:lnTo>
                  <a:pt x="633475" y="194817"/>
                </a:lnTo>
                <a:lnTo>
                  <a:pt x="666749" y="158114"/>
                </a:lnTo>
                <a:lnTo>
                  <a:pt x="693673" y="120014"/>
                </a:lnTo>
                <a:lnTo>
                  <a:pt x="713613" y="80771"/>
                </a:lnTo>
                <a:lnTo>
                  <a:pt x="725932" y="40639"/>
                </a:lnTo>
                <a:lnTo>
                  <a:pt x="730249" y="761"/>
                </a:lnTo>
                <a:lnTo>
                  <a:pt x="717549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558276" y="3739643"/>
            <a:ext cx="638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Verified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Admission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49620" y="4419092"/>
            <a:ext cx="417195" cy="831215"/>
          </a:xfrm>
          <a:custGeom>
            <a:avLst/>
            <a:gdLst/>
            <a:ahLst/>
            <a:cxnLst/>
            <a:rect l="l" t="t" r="r" b="b"/>
            <a:pathLst>
              <a:path w="417195" h="831214">
                <a:moveTo>
                  <a:pt x="44427" y="76031"/>
                </a:moveTo>
                <a:lnTo>
                  <a:pt x="31713" y="76370"/>
                </a:lnTo>
                <a:lnTo>
                  <a:pt x="31750" y="77723"/>
                </a:lnTo>
                <a:lnTo>
                  <a:pt x="34416" y="116331"/>
                </a:lnTo>
                <a:lnTo>
                  <a:pt x="38226" y="154685"/>
                </a:lnTo>
                <a:lnTo>
                  <a:pt x="42925" y="192658"/>
                </a:lnTo>
                <a:lnTo>
                  <a:pt x="48513" y="230377"/>
                </a:lnTo>
                <a:lnTo>
                  <a:pt x="62483" y="304291"/>
                </a:lnTo>
                <a:lnTo>
                  <a:pt x="79882" y="375665"/>
                </a:lnTo>
                <a:lnTo>
                  <a:pt x="100202" y="444118"/>
                </a:lnTo>
                <a:lnTo>
                  <a:pt x="123443" y="509015"/>
                </a:lnTo>
                <a:lnTo>
                  <a:pt x="149225" y="569594"/>
                </a:lnTo>
                <a:lnTo>
                  <a:pt x="177291" y="625474"/>
                </a:lnTo>
                <a:lnTo>
                  <a:pt x="207390" y="675893"/>
                </a:lnTo>
                <a:lnTo>
                  <a:pt x="239267" y="720343"/>
                </a:lnTo>
                <a:lnTo>
                  <a:pt x="272668" y="758316"/>
                </a:lnTo>
                <a:lnTo>
                  <a:pt x="307339" y="788796"/>
                </a:lnTo>
                <a:lnTo>
                  <a:pt x="343280" y="811783"/>
                </a:lnTo>
                <a:lnTo>
                  <a:pt x="379729" y="825880"/>
                </a:lnTo>
                <a:lnTo>
                  <a:pt x="416686" y="830706"/>
                </a:lnTo>
                <a:lnTo>
                  <a:pt x="417194" y="818133"/>
                </a:lnTo>
                <a:lnTo>
                  <a:pt x="408177" y="817752"/>
                </a:lnTo>
                <a:lnTo>
                  <a:pt x="399795" y="816863"/>
                </a:lnTo>
                <a:lnTo>
                  <a:pt x="348488" y="800099"/>
                </a:lnTo>
                <a:lnTo>
                  <a:pt x="314705" y="778509"/>
                </a:lnTo>
                <a:lnTo>
                  <a:pt x="281431" y="749045"/>
                </a:lnTo>
                <a:lnTo>
                  <a:pt x="249046" y="712215"/>
                </a:lnTo>
                <a:lnTo>
                  <a:pt x="217804" y="668654"/>
                </a:lnTo>
                <a:lnTo>
                  <a:pt x="188340" y="619124"/>
                </a:lnTo>
                <a:lnTo>
                  <a:pt x="160781" y="564133"/>
                </a:lnTo>
                <a:lnTo>
                  <a:pt x="135254" y="504189"/>
                </a:lnTo>
                <a:lnTo>
                  <a:pt x="112267" y="440054"/>
                </a:lnTo>
                <a:lnTo>
                  <a:pt x="92075" y="372236"/>
                </a:lnTo>
                <a:lnTo>
                  <a:pt x="74929" y="301370"/>
                </a:lnTo>
                <a:lnTo>
                  <a:pt x="61086" y="228218"/>
                </a:lnTo>
                <a:lnTo>
                  <a:pt x="50800" y="153034"/>
                </a:lnTo>
                <a:lnTo>
                  <a:pt x="47116" y="115061"/>
                </a:lnTo>
                <a:lnTo>
                  <a:pt x="44512" y="77723"/>
                </a:lnTo>
                <a:lnTo>
                  <a:pt x="44427" y="76031"/>
                </a:lnTo>
                <a:close/>
              </a:path>
              <a:path w="417195" h="831214">
                <a:moveTo>
                  <a:pt x="35940" y="0"/>
                </a:moveTo>
                <a:lnTo>
                  <a:pt x="0" y="77215"/>
                </a:lnTo>
                <a:lnTo>
                  <a:pt x="31713" y="76370"/>
                </a:lnTo>
                <a:lnTo>
                  <a:pt x="31368" y="63753"/>
                </a:lnTo>
                <a:lnTo>
                  <a:pt x="44068" y="63372"/>
                </a:lnTo>
                <a:lnTo>
                  <a:pt x="69875" y="63372"/>
                </a:lnTo>
                <a:lnTo>
                  <a:pt x="35940" y="0"/>
                </a:lnTo>
                <a:close/>
              </a:path>
              <a:path w="417195" h="831214">
                <a:moveTo>
                  <a:pt x="44068" y="63372"/>
                </a:moveTo>
                <a:lnTo>
                  <a:pt x="31368" y="63753"/>
                </a:lnTo>
                <a:lnTo>
                  <a:pt x="31713" y="76370"/>
                </a:lnTo>
                <a:lnTo>
                  <a:pt x="44427" y="76031"/>
                </a:lnTo>
                <a:lnTo>
                  <a:pt x="44068" y="63372"/>
                </a:lnTo>
                <a:close/>
              </a:path>
              <a:path w="417195" h="831214">
                <a:moveTo>
                  <a:pt x="69875" y="63372"/>
                </a:moveTo>
                <a:lnTo>
                  <a:pt x="44068" y="63372"/>
                </a:lnTo>
                <a:lnTo>
                  <a:pt x="44427" y="76031"/>
                </a:lnTo>
                <a:lnTo>
                  <a:pt x="76200" y="75183"/>
                </a:lnTo>
                <a:lnTo>
                  <a:pt x="69875" y="63372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3759" y="44196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1750" y="533400"/>
                </a:moveTo>
                <a:lnTo>
                  <a:pt x="0" y="533400"/>
                </a:lnTo>
                <a:lnTo>
                  <a:pt x="38100" y="609600"/>
                </a:lnTo>
                <a:lnTo>
                  <a:pt x="69850" y="546100"/>
                </a:lnTo>
                <a:lnTo>
                  <a:pt x="31750" y="546100"/>
                </a:lnTo>
                <a:lnTo>
                  <a:pt x="31750" y="533400"/>
                </a:lnTo>
                <a:close/>
              </a:path>
              <a:path w="76200" h="609600">
                <a:moveTo>
                  <a:pt x="44450" y="0"/>
                </a:moveTo>
                <a:lnTo>
                  <a:pt x="31750" y="0"/>
                </a:lnTo>
                <a:lnTo>
                  <a:pt x="31750" y="546100"/>
                </a:lnTo>
                <a:lnTo>
                  <a:pt x="44450" y="546100"/>
                </a:lnTo>
                <a:lnTo>
                  <a:pt x="44450" y="0"/>
                </a:lnTo>
                <a:close/>
              </a:path>
              <a:path w="76200" h="609600">
                <a:moveTo>
                  <a:pt x="76200" y="533400"/>
                </a:moveTo>
                <a:lnTo>
                  <a:pt x="44450" y="533400"/>
                </a:lnTo>
                <a:lnTo>
                  <a:pt x="44450" y="546100"/>
                </a:lnTo>
                <a:lnTo>
                  <a:pt x="69850" y="546100"/>
                </a:lnTo>
                <a:lnTo>
                  <a:pt x="76200" y="53340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754115" y="4717160"/>
            <a:ext cx="63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Request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38440" y="4496561"/>
            <a:ext cx="63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5080" indent="-17526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  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58942" y="3117850"/>
            <a:ext cx="659765" cy="768350"/>
          </a:xfrm>
          <a:custGeom>
            <a:avLst/>
            <a:gdLst/>
            <a:ahLst/>
            <a:cxnLst/>
            <a:rect l="l" t="t" r="r" b="b"/>
            <a:pathLst>
              <a:path w="659764" h="768350">
                <a:moveTo>
                  <a:pt x="614606" y="692598"/>
                </a:moveTo>
                <a:lnTo>
                  <a:pt x="583565" y="694308"/>
                </a:lnTo>
                <a:lnTo>
                  <a:pt x="625729" y="768350"/>
                </a:lnTo>
                <a:lnTo>
                  <a:pt x="652922" y="705612"/>
                </a:lnTo>
                <a:lnTo>
                  <a:pt x="615950" y="705612"/>
                </a:lnTo>
                <a:lnTo>
                  <a:pt x="614606" y="692598"/>
                </a:lnTo>
                <a:close/>
              </a:path>
              <a:path w="659764" h="768350">
                <a:moveTo>
                  <a:pt x="627264" y="691901"/>
                </a:moveTo>
                <a:lnTo>
                  <a:pt x="614606" y="692598"/>
                </a:lnTo>
                <a:lnTo>
                  <a:pt x="615950" y="705612"/>
                </a:lnTo>
                <a:lnTo>
                  <a:pt x="628523" y="704342"/>
                </a:lnTo>
                <a:lnTo>
                  <a:pt x="627264" y="691901"/>
                </a:lnTo>
                <a:close/>
              </a:path>
              <a:path w="659764" h="768350">
                <a:moveTo>
                  <a:pt x="659638" y="690118"/>
                </a:moveTo>
                <a:lnTo>
                  <a:pt x="627264" y="691901"/>
                </a:lnTo>
                <a:lnTo>
                  <a:pt x="628523" y="704342"/>
                </a:lnTo>
                <a:lnTo>
                  <a:pt x="615950" y="705612"/>
                </a:lnTo>
                <a:lnTo>
                  <a:pt x="652922" y="705612"/>
                </a:lnTo>
                <a:lnTo>
                  <a:pt x="659638" y="690118"/>
                </a:lnTo>
                <a:close/>
              </a:path>
              <a:path w="659764" h="768350">
                <a:moveTo>
                  <a:pt x="508" y="0"/>
                </a:moveTo>
                <a:lnTo>
                  <a:pt x="0" y="12700"/>
                </a:lnTo>
                <a:lnTo>
                  <a:pt x="29337" y="13842"/>
                </a:lnTo>
                <a:lnTo>
                  <a:pt x="58166" y="17017"/>
                </a:lnTo>
                <a:lnTo>
                  <a:pt x="115316" y="29590"/>
                </a:lnTo>
                <a:lnTo>
                  <a:pt x="171831" y="50037"/>
                </a:lnTo>
                <a:lnTo>
                  <a:pt x="226949" y="77470"/>
                </a:lnTo>
                <a:lnTo>
                  <a:pt x="280288" y="111633"/>
                </a:lnTo>
                <a:lnTo>
                  <a:pt x="331597" y="151891"/>
                </a:lnTo>
                <a:lnTo>
                  <a:pt x="380111" y="197738"/>
                </a:lnTo>
                <a:lnTo>
                  <a:pt x="425450" y="248665"/>
                </a:lnTo>
                <a:lnTo>
                  <a:pt x="467233" y="303911"/>
                </a:lnTo>
                <a:lnTo>
                  <a:pt x="504952" y="363092"/>
                </a:lnTo>
                <a:lnTo>
                  <a:pt x="537972" y="425576"/>
                </a:lnTo>
                <a:lnTo>
                  <a:pt x="566166" y="490981"/>
                </a:lnTo>
                <a:lnTo>
                  <a:pt x="588772" y="558419"/>
                </a:lnTo>
                <a:lnTo>
                  <a:pt x="605536" y="627633"/>
                </a:lnTo>
                <a:lnTo>
                  <a:pt x="614606" y="692598"/>
                </a:lnTo>
                <a:lnTo>
                  <a:pt x="627264" y="691901"/>
                </a:lnTo>
                <a:lnTo>
                  <a:pt x="617982" y="624839"/>
                </a:lnTo>
                <a:lnTo>
                  <a:pt x="600837" y="554608"/>
                </a:lnTo>
                <a:lnTo>
                  <a:pt x="577977" y="486155"/>
                </a:lnTo>
                <a:lnTo>
                  <a:pt x="549275" y="419988"/>
                </a:lnTo>
                <a:lnTo>
                  <a:pt x="515747" y="356488"/>
                </a:lnTo>
                <a:lnTo>
                  <a:pt x="477520" y="296417"/>
                </a:lnTo>
                <a:lnTo>
                  <a:pt x="435102" y="240284"/>
                </a:lnTo>
                <a:lnTo>
                  <a:pt x="389000" y="188722"/>
                </a:lnTo>
                <a:lnTo>
                  <a:pt x="339725" y="142112"/>
                </a:lnTo>
                <a:lnTo>
                  <a:pt x="287528" y="101091"/>
                </a:lnTo>
                <a:lnTo>
                  <a:pt x="233045" y="66294"/>
                </a:lnTo>
                <a:lnTo>
                  <a:pt x="176530" y="38100"/>
                </a:lnTo>
                <a:lnTo>
                  <a:pt x="118491" y="17399"/>
                </a:lnTo>
                <a:lnTo>
                  <a:pt x="59562" y="4445"/>
                </a:lnTo>
                <a:lnTo>
                  <a:pt x="29845" y="1142"/>
                </a:lnTo>
                <a:lnTo>
                  <a:pt x="508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44973" y="3733800"/>
            <a:ext cx="911225" cy="425450"/>
          </a:xfrm>
          <a:custGeom>
            <a:avLst/>
            <a:gdLst/>
            <a:ahLst/>
            <a:cxnLst/>
            <a:rect l="l" t="t" r="r" b="b"/>
            <a:pathLst>
              <a:path w="911225" h="425450">
                <a:moveTo>
                  <a:pt x="43778" y="72394"/>
                </a:moveTo>
                <a:lnTo>
                  <a:pt x="31513" y="75382"/>
                </a:lnTo>
                <a:lnTo>
                  <a:pt x="33019" y="80391"/>
                </a:lnTo>
                <a:lnTo>
                  <a:pt x="33147" y="80899"/>
                </a:lnTo>
                <a:lnTo>
                  <a:pt x="33400" y="81280"/>
                </a:lnTo>
                <a:lnTo>
                  <a:pt x="38735" y="91058"/>
                </a:lnTo>
                <a:lnTo>
                  <a:pt x="44703" y="101092"/>
                </a:lnTo>
                <a:lnTo>
                  <a:pt x="73660" y="139700"/>
                </a:lnTo>
                <a:lnTo>
                  <a:pt x="110743" y="176911"/>
                </a:lnTo>
                <a:lnTo>
                  <a:pt x="155321" y="212725"/>
                </a:lnTo>
                <a:lnTo>
                  <a:pt x="206755" y="246887"/>
                </a:lnTo>
                <a:lnTo>
                  <a:pt x="264287" y="278764"/>
                </a:lnTo>
                <a:lnTo>
                  <a:pt x="327278" y="308356"/>
                </a:lnTo>
                <a:lnTo>
                  <a:pt x="395224" y="335406"/>
                </a:lnTo>
                <a:lnTo>
                  <a:pt x="467487" y="359410"/>
                </a:lnTo>
                <a:lnTo>
                  <a:pt x="504951" y="370331"/>
                </a:lnTo>
                <a:lnTo>
                  <a:pt x="543305" y="380238"/>
                </a:lnTo>
                <a:lnTo>
                  <a:pt x="582294" y="389255"/>
                </a:lnTo>
                <a:lnTo>
                  <a:pt x="621918" y="397382"/>
                </a:lnTo>
                <a:lnTo>
                  <a:pt x="662177" y="404622"/>
                </a:lnTo>
                <a:lnTo>
                  <a:pt x="702944" y="410844"/>
                </a:lnTo>
                <a:lnTo>
                  <a:pt x="744092" y="416051"/>
                </a:lnTo>
                <a:lnTo>
                  <a:pt x="785622" y="420116"/>
                </a:lnTo>
                <a:lnTo>
                  <a:pt x="827277" y="423037"/>
                </a:lnTo>
                <a:lnTo>
                  <a:pt x="869188" y="424814"/>
                </a:lnTo>
                <a:lnTo>
                  <a:pt x="911098" y="425450"/>
                </a:lnTo>
                <a:lnTo>
                  <a:pt x="911225" y="412750"/>
                </a:lnTo>
                <a:lnTo>
                  <a:pt x="869441" y="412242"/>
                </a:lnTo>
                <a:lnTo>
                  <a:pt x="827913" y="410337"/>
                </a:lnTo>
                <a:lnTo>
                  <a:pt x="786511" y="407416"/>
                </a:lnTo>
                <a:lnTo>
                  <a:pt x="745363" y="403351"/>
                </a:lnTo>
                <a:lnTo>
                  <a:pt x="704596" y="398272"/>
                </a:lnTo>
                <a:lnTo>
                  <a:pt x="664210" y="392049"/>
                </a:lnTo>
                <a:lnTo>
                  <a:pt x="624204" y="384937"/>
                </a:lnTo>
                <a:lnTo>
                  <a:pt x="584835" y="376936"/>
                </a:lnTo>
                <a:lnTo>
                  <a:pt x="546100" y="367919"/>
                </a:lnTo>
                <a:lnTo>
                  <a:pt x="508126" y="358013"/>
                </a:lnTo>
                <a:lnTo>
                  <a:pt x="471042" y="347218"/>
                </a:lnTo>
                <a:lnTo>
                  <a:pt x="434721" y="335661"/>
                </a:lnTo>
                <a:lnTo>
                  <a:pt x="365251" y="310388"/>
                </a:lnTo>
                <a:lnTo>
                  <a:pt x="300354" y="282320"/>
                </a:lnTo>
                <a:lnTo>
                  <a:pt x="240664" y="251841"/>
                </a:lnTo>
                <a:lnTo>
                  <a:pt x="187071" y="219329"/>
                </a:lnTo>
                <a:lnTo>
                  <a:pt x="139826" y="185038"/>
                </a:lnTo>
                <a:lnTo>
                  <a:pt x="99949" y="149351"/>
                </a:lnTo>
                <a:lnTo>
                  <a:pt x="67944" y="112522"/>
                </a:lnTo>
                <a:lnTo>
                  <a:pt x="45083" y="76326"/>
                </a:lnTo>
                <a:lnTo>
                  <a:pt x="44450" y="75183"/>
                </a:lnTo>
                <a:lnTo>
                  <a:pt x="44615" y="75183"/>
                </a:lnTo>
                <a:lnTo>
                  <a:pt x="43778" y="72394"/>
                </a:lnTo>
                <a:close/>
              </a:path>
              <a:path w="911225" h="425450">
                <a:moveTo>
                  <a:pt x="18923" y="0"/>
                </a:moveTo>
                <a:lnTo>
                  <a:pt x="0" y="83057"/>
                </a:lnTo>
                <a:lnTo>
                  <a:pt x="31513" y="75382"/>
                </a:lnTo>
                <a:lnTo>
                  <a:pt x="27939" y="63500"/>
                </a:lnTo>
                <a:lnTo>
                  <a:pt x="40004" y="59817"/>
                </a:lnTo>
                <a:lnTo>
                  <a:pt x="69627" y="59817"/>
                </a:lnTo>
                <a:lnTo>
                  <a:pt x="18923" y="0"/>
                </a:lnTo>
                <a:close/>
              </a:path>
              <a:path w="911225" h="425450">
                <a:moveTo>
                  <a:pt x="44450" y="75183"/>
                </a:moveTo>
                <a:lnTo>
                  <a:pt x="44957" y="76326"/>
                </a:lnTo>
                <a:lnTo>
                  <a:pt x="44810" y="75833"/>
                </a:lnTo>
                <a:lnTo>
                  <a:pt x="44450" y="75183"/>
                </a:lnTo>
                <a:close/>
              </a:path>
              <a:path w="911225" h="425450">
                <a:moveTo>
                  <a:pt x="44810" y="75833"/>
                </a:moveTo>
                <a:lnTo>
                  <a:pt x="44957" y="76326"/>
                </a:lnTo>
                <a:lnTo>
                  <a:pt x="44810" y="75833"/>
                </a:lnTo>
                <a:close/>
              </a:path>
              <a:path w="911225" h="425450">
                <a:moveTo>
                  <a:pt x="44615" y="75183"/>
                </a:moveTo>
                <a:lnTo>
                  <a:pt x="44450" y="75183"/>
                </a:lnTo>
                <a:lnTo>
                  <a:pt x="44810" y="75833"/>
                </a:lnTo>
                <a:lnTo>
                  <a:pt x="44615" y="75183"/>
                </a:lnTo>
                <a:close/>
              </a:path>
              <a:path w="911225" h="425450">
                <a:moveTo>
                  <a:pt x="40004" y="59817"/>
                </a:moveTo>
                <a:lnTo>
                  <a:pt x="27939" y="63500"/>
                </a:lnTo>
                <a:lnTo>
                  <a:pt x="31513" y="75382"/>
                </a:lnTo>
                <a:lnTo>
                  <a:pt x="43778" y="72394"/>
                </a:lnTo>
                <a:lnTo>
                  <a:pt x="40004" y="59817"/>
                </a:lnTo>
                <a:close/>
              </a:path>
              <a:path w="911225" h="425450">
                <a:moveTo>
                  <a:pt x="69627" y="59817"/>
                </a:moveTo>
                <a:lnTo>
                  <a:pt x="40004" y="59817"/>
                </a:lnTo>
                <a:lnTo>
                  <a:pt x="43778" y="72394"/>
                </a:lnTo>
                <a:lnTo>
                  <a:pt x="74040" y="65024"/>
                </a:lnTo>
                <a:lnTo>
                  <a:pt x="69627" y="59817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269864" y="3154807"/>
            <a:ext cx="826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</a:t>
            </a:r>
            <a:r>
              <a:rPr sz="1200" spc="-9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Name  and</a:t>
            </a:r>
            <a:r>
              <a:rPr sz="1200" spc="-2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ID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40884" y="3924045"/>
            <a:ext cx="63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Prior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lic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ation  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757160" y="5602223"/>
            <a:ext cx="1768475" cy="76200"/>
          </a:xfrm>
          <a:custGeom>
            <a:avLst/>
            <a:gdLst/>
            <a:ahLst/>
            <a:cxnLst/>
            <a:rect l="l" t="t" r="r" b="b"/>
            <a:pathLst>
              <a:path w="1768475" h="76200">
                <a:moveTo>
                  <a:pt x="1692274" y="0"/>
                </a:moveTo>
                <a:lnTo>
                  <a:pt x="1692274" y="76200"/>
                </a:lnTo>
                <a:lnTo>
                  <a:pt x="1755774" y="44450"/>
                </a:lnTo>
                <a:lnTo>
                  <a:pt x="1704974" y="44450"/>
                </a:lnTo>
                <a:lnTo>
                  <a:pt x="1704974" y="31750"/>
                </a:lnTo>
                <a:lnTo>
                  <a:pt x="1755774" y="31750"/>
                </a:lnTo>
                <a:lnTo>
                  <a:pt x="1692274" y="0"/>
                </a:lnTo>
                <a:close/>
              </a:path>
              <a:path w="1768475" h="76200">
                <a:moveTo>
                  <a:pt x="245872" y="30225"/>
                </a:moveTo>
                <a:lnTo>
                  <a:pt x="0" y="30225"/>
                </a:lnTo>
                <a:lnTo>
                  <a:pt x="0" y="42925"/>
                </a:lnTo>
                <a:lnTo>
                  <a:pt x="285495" y="43014"/>
                </a:lnTo>
                <a:lnTo>
                  <a:pt x="576198" y="43205"/>
                </a:lnTo>
                <a:lnTo>
                  <a:pt x="745489" y="43395"/>
                </a:lnTo>
                <a:lnTo>
                  <a:pt x="789178" y="43497"/>
                </a:lnTo>
                <a:lnTo>
                  <a:pt x="840486" y="43586"/>
                </a:lnTo>
                <a:lnTo>
                  <a:pt x="864362" y="43586"/>
                </a:lnTo>
                <a:lnTo>
                  <a:pt x="868807" y="43687"/>
                </a:lnTo>
                <a:lnTo>
                  <a:pt x="881380" y="43687"/>
                </a:lnTo>
                <a:lnTo>
                  <a:pt x="882649" y="43776"/>
                </a:lnTo>
                <a:lnTo>
                  <a:pt x="885570" y="43776"/>
                </a:lnTo>
                <a:lnTo>
                  <a:pt x="886840" y="43865"/>
                </a:lnTo>
                <a:lnTo>
                  <a:pt x="943101" y="44068"/>
                </a:lnTo>
                <a:lnTo>
                  <a:pt x="1073531" y="44259"/>
                </a:lnTo>
                <a:lnTo>
                  <a:pt x="1367536" y="44450"/>
                </a:lnTo>
                <a:lnTo>
                  <a:pt x="1692274" y="44450"/>
                </a:lnTo>
                <a:lnTo>
                  <a:pt x="1692274" y="31750"/>
                </a:lnTo>
                <a:lnTo>
                  <a:pt x="1367536" y="31750"/>
                </a:lnTo>
                <a:lnTo>
                  <a:pt x="1073531" y="31559"/>
                </a:lnTo>
                <a:lnTo>
                  <a:pt x="943229" y="31368"/>
                </a:lnTo>
                <a:lnTo>
                  <a:pt x="887475" y="31191"/>
                </a:lnTo>
                <a:lnTo>
                  <a:pt x="885782" y="31089"/>
                </a:lnTo>
                <a:lnTo>
                  <a:pt x="883412" y="31089"/>
                </a:lnTo>
                <a:lnTo>
                  <a:pt x="881380" y="30987"/>
                </a:lnTo>
                <a:lnTo>
                  <a:pt x="869061" y="30987"/>
                </a:lnTo>
                <a:lnTo>
                  <a:pt x="864362" y="30886"/>
                </a:lnTo>
                <a:lnTo>
                  <a:pt x="840613" y="30886"/>
                </a:lnTo>
                <a:lnTo>
                  <a:pt x="789305" y="30797"/>
                </a:lnTo>
                <a:lnTo>
                  <a:pt x="745489" y="30695"/>
                </a:lnTo>
                <a:lnTo>
                  <a:pt x="576325" y="30505"/>
                </a:lnTo>
                <a:lnTo>
                  <a:pt x="285622" y="30314"/>
                </a:lnTo>
                <a:lnTo>
                  <a:pt x="245872" y="30225"/>
                </a:lnTo>
                <a:close/>
              </a:path>
              <a:path w="1768475" h="76200">
                <a:moveTo>
                  <a:pt x="1755774" y="31750"/>
                </a:moveTo>
                <a:lnTo>
                  <a:pt x="1704974" y="31750"/>
                </a:lnTo>
                <a:lnTo>
                  <a:pt x="1704974" y="44450"/>
                </a:lnTo>
                <a:lnTo>
                  <a:pt x="1755774" y="44450"/>
                </a:lnTo>
                <a:lnTo>
                  <a:pt x="1768474" y="38100"/>
                </a:lnTo>
                <a:lnTo>
                  <a:pt x="1755774" y="31750"/>
                </a:lnTo>
                <a:close/>
              </a:path>
              <a:path w="1768475" h="76200">
                <a:moveTo>
                  <a:pt x="904113" y="31178"/>
                </a:moveTo>
                <a:lnTo>
                  <a:pt x="887475" y="31191"/>
                </a:lnTo>
                <a:lnTo>
                  <a:pt x="905673" y="31191"/>
                </a:lnTo>
                <a:lnTo>
                  <a:pt x="904113" y="31178"/>
                </a:lnTo>
                <a:close/>
              </a:path>
              <a:path w="1768475" h="76200">
                <a:moveTo>
                  <a:pt x="885570" y="31076"/>
                </a:moveTo>
                <a:lnTo>
                  <a:pt x="883412" y="31089"/>
                </a:lnTo>
                <a:lnTo>
                  <a:pt x="885782" y="31089"/>
                </a:lnTo>
                <a:lnTo>
                  <a:pt x="885570" y="31076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009635" y="5396229"/>
            <a:ext cx="12014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</a:t>
            </a:r>
            <a:r>
              <a:rPr sz="1200" spc="-10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3588130" y="1042030"/>
            <a:ext cx="6372615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 </a:t>
            </a:r>
            <a:r>
              <a:rPr sz="1800" b="1" spc="-10" dirty="0">
                <a:solidFill>
                  <a:srgbClr val="46524B"/>
                </a:solidFill>
                <a:latin typeface="Constantia"/>
                <a:cs typeface="Constantia"/>
              </a:rPr>
              <a:t>Process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1</a:t>
            </a: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, </a:t>
            </a:r>
            <a:r>
              <a:rPr sz="1800" b="1" spc="-10" dirty="0">
                <a:solidFill>
                  <a:srgbClr val="46524B"/>
                </a:solidFill>
                <a:latin typeface="Constantia"/>
                <a:cs typeface="Constantia"/>
              </a:rPr>
              <a:t>Perform Intake</a:t>
            </a:r>
            <a:r>
              <a:rPr sz="1800" b="1" spc="-215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solidFill>
                  <a:srgbClr val="46524B"/>
                </a:solidFill>
                <a:latin typeface="Constantia"/>
                <a:cs typeface="Constantia"/>
              </a:rPr>
              <a:t>Procedure</a:t>
            </a:r>
            <a:endParaRPr sz="1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9136" y="2183893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43144" y="2209800"/>
            <a:ext cx="9906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3144" y="22098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9136" y="2183892"/>
            <a:ext cx="1118615" cy="554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4604" y="2266188"/>
            <a:ext cx="487679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3144" y="2209800"/>
            <a:ext cx="990600" cy="426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22098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19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20"/>
                </a:lnTo>
                <a:lnTo>
                  <a:pt x="71119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3709" y="2610612"/>
            <a:ext cx="1114043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7094" y="2389251"/>
            <a:ext cx="1416050" cy="1361440"/>
          </a:xfrm>
          <a:custGeom>
            <a:avLst/>
            <a:gdLst/>
            <a:ahLst/>
            <a:cxnLst/>
            <a:rect l="l" t="t" r="r" b="b"/>
            <a:pathLst>
              <a:path w="1416050" h="1361439">
                <a:moveTo>
                  <a:pt x="1339392" y="31996"/>
                </a:moveTo>
                <a:lnTo>
                  <a:pt x="1283081" y="36702"/>
                </a:lnTo>
                <a:lnTo>
                  <a:pt x="1217041" y="46100"/>
                </a:lnTo>
                <a:lnTo>
                  <a:pt x="1151508" y="59054"/>
                </a:lnTo>
                <a:lnTo>
                  <a:pt x="1086484" y="75311"/>
                </a:lnTo>
                <a:lnTo>
                  <a:pt x="1021969" y="94996"/>
                </a:lnTo>
                <a:lnTo>
                  <a:pt x="958469" y="117728"/>
                </a:lnTo>
                <a:lnTo>
                  <a:pt x="895604" y="143510"/>
                </a:lnTo>
                <a:lnTo>
                  <a:pt x="834008" y="172338"/>
                </a:lnTo>
                <a:lnTo>
                  <a:pt x="773557" y="203835"/>
                </a:lnTo>
                <a:lnTo>
                  <a:pt x="714375" y="238125"/>
                </a:lnTo>
                <a:lnTo>
                  <a:pt x="656717" y="274827"/>
                </a:lnTo>
                <a:lnTo>
                  <a:pt x="600456" y="314071"/>
                </a:lnTo>
                <a:lnTo>
                  <a:pt x="545845" y="355600"/>
                </a:lnTo>
                <a:lnTo>
                  <a:pt x="493268" y="399288"/>
                </a:lnTo>
                <a:lnTo>
                  <a:pt x="442468" y="445135"/>
                </a:lnTo>
                <a:lnTo>
                  <a:pt x="393700" y="492760"/>
                </a:lnTo>
                <a:lnTo>
                  <a:pt x="347218" y="542416"/>
                </a:lnTo>
                <a:lnTo>
                  <a:pt x="303149" y="593725"/>
                </a:lnTo>
                <a:lnTo>
                  <a:pt x="261366" y="646557"/>
                </a:lnTo>
                <a:lnTo>
                  <a:pt x="222376" y="700913"/>
                </a:lnTo>
                <a:lnTo>
                  <a:pt x="185928" y="756665"/>
                </a:lnTo>
                <a:lnTo>
                  <a:pt x="152273" y="813562"/>
                </a:lnTo>
                <a:lnTo>
                  <a:pt x="121793" y="871601"/>
                </a:lnTo>
                <a:lnTo>
                  <a:pt x="94361" y="930656"/>
                </a:lnTo>
                <a:lnTo>
                  <a:pt x="70104" y="990473"/>
                </a:lnTo>
                <a:lnTo>
                  <a:pt x="49275" y="1051052"/>
                </a:lnTo>
                <a:lnTo>
                  <a:pt x="31750" y="1112265"/>
                </a:lnTo>
                <a:lnTo>
                  <a:pt x="18161" y="1174114"/>
                </a:lnTo>
                <a:lnTo>
                  <a:pt x="8128" y="1236218"/>
                </a:lnTo>
                <a:lnTo>
                  <a:pt x="2031" y="1298575"/>
                </a:lnTo>
                <a:lnTo>
                  <a:pt x="0" y="1360932"/>
                </a:lnTo>
                <a:lnTo>
                  <a:pt x="12700" y="1361186"/>
                </a:lnTo>
                <a:lnTo>
                  <a:pt x="13220" y="1329817"/>
                </a:lnTo>
                <a:lnTo>
                  <a:pt x="14731" y="1299210"/>
                </a:lnTo>
                <a:lnTo>
                  <a:pt x="20700" y="1237615"/>
                </a:lnTo>
                <a:lnTo>
                  <a:pt x="30606" y="1176274"/>
                </a:lnTo>
                <a:lnTo>
                  <a:pt x="44195" y="1115187"/>
                </a:lnTo>
                <a:lnTo>
                  <a:pt x="61341" y="1054735"/>
                </a:lnTo>
                <a:lnTo>
                  <a:pt x="82042" y="994790"/>
                </a:lnTo>
                <a:lnTo>
                  <a:pt x="106044" y="935482"/>
                </a:lnTo>
                <a:lnTo>
                  <a:pt x="133223" y="877062"/>
                </a:lnTo>
                <a:lnTo>
                  <a:pt x="163449" y="819658"/>
                </a:lnTo>
                <a:lnTo>
                  <a:pt x="196723" y="763143"/>
                </a:lnTo>
                <a:lnTo>
                  <a:pt x="232918" y="708025"/>
                </a:lnTo>
                <a:lnTo>
                  <a:pt x="271653" y="654176"/>
                </a:lnTo>
                <a:lnTo>
                  <a:pt x="313055" y="601726"/>
                </a:lnTo>
                <a:lnTo>
                  <a:pt x="356743" y="550799"/>
                </a:lnTo>
                <a:lnTo>
                  <a:pt x="402844" y="501650"/>
                </a:lnTo>
                <a:lnTo>
                  <a:pt x="451357" y="454151"/>
                </a:lnTo>
                <a:lnTo>
                  <a:pt x="501650" y="408813"/>
                </a:lnTo>
                <a:lnTo>
                  <a:pt x="553974" y="365378"/>
                </a:lnTo>
                <a:lnTo>
                  <a:pt x="608076" y="324231"/>
                </a:lnTo>
                <a:lnTo>
                  <a:pt x="663829" y="285369"/>
                </a:lnTo>
                <a:lnTo>
                  <a:pt x="721106" y="248793"/>
                </a:lnTo>
                <a:lnTo>
                  <a:pt x="779780" y="214884"/>
                </a:lnTo>
                <a:lnTo>
                  <a:pt x="839851" y="183641"/>
                </a:lnTo>
                <a:lnTo>
                  <a:pt x="900938" y="155194"/>
                </a:lnTo>
                <a:lnTo>
                  <a:pt x="963041" y="129539"/>
                </a:lnTo>
                <a:lnTo>
                  <a:pt x="1026159" y="106934"/>
                </a:lnTo>
                <a:lnTo>
                  <a:pt x="1089914" y="87502"/>
                </a:lnTo>
                <a:lnTo>
                  <a:pt x="1154430" y="71374"/>
                </a:lnTo>
                <a:lnTo>
                  <a:pt x="1219327" y="58674"/>
                </a:lnTo>
                <a:lnTo>
                  <a:pt x="1284605" y="49402"/>
                </a:lnTo>
                <a:lnTo>
                  <a:pt x="1339817" y="44731"/>
                </a:lnTo>
                <a:lnTo>
                  <a:pt x="1339392" y="31996"/>
                </a:lnTo>
                <a:close/>
              </a:path>
              <a:path w="1416050" h="1361439">
                <a:moveTo>
                  <a:pt x="1406632" y="31241"/>
                </a:moveTo>
                <a:lnTo>
                  <a:pt x="1351915" y="31241"/>
                </a:lnTo>
                <a:lnTo>
                  <a:pt x="1352677" y="43941"/>
                </a:lnTo>
                <a:lnTo>
                  <a:pt x="1339817" y="44731"/>
                </a:lnTo>
                <a:lnTo>
                  <a:pt x="1340866" y="76200"/>
                </a:lnTo>
                <a:lnTo>
                  <a:pt x="1415795" y="35433"/>
                </a:lnTo>
                <a:lnTo>
                  <a:pt x="1406632" y="31241"/>
                </a:lnTo>
                <a:close/>
              </a:path>
              <a:path w="1416050" h="1361439">
                <a:moveTo>
                  <a:pt x="1351915" y="31241"/>
                </a:moveTo>
                <a:lnTo>
                  <a:pt x="1339392" y="31996"/>
                </a:lnTo>
                <a:lnTo>
                  <a:pt x="1339817" y="44731"/>
                </a:lnTo>
                <a:lnTo>
                  <a:pt x="1352677" y="43941"/>
                </a:lnTo>
                <a:lnTo>
                  <a:pt x="1351915" y="31241"/>
                </a:lnTo>
                <a:close/>
              </a:path>
              <a:path w="1416050" h="1361439">
                <a:moveTo>
                  <a:pt x="1338326" y="0"/>
                </a:moveTo>
                <a:lnTo>
                  <a:pt x="1339392" y="31996"/>
                </a:lnTo>
                <a:lnTo>
                  <a:pt x="1351915" y="31241"/>
                </a:lnTo>
                <a:lnTo>
                  <a:pt x="1406632" y="31241"/>
                </a:lnTo>
                <a:lnTo>
                  <a:pt x="1338326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8336" y="3326891"/>
            <a:ext cx="1118615" cy="134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60821" y="3745991"/>
            <a:ext cx="1024127" cy="621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62344" y="3352800"/>
            <a:ext cx="9906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2344" y="33528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0266" y="3797554"/>
            <a:ext cx="714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Edit</a:t>
            </a: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Existing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9" action="ppaction://hlinksldjump"/>
              </a:rPr>
              <a:t>Student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98336" y="3326891"/>
            <a:ext cx="1118615" cy="554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15329" y="3409188"/>
            <a:ext cx="484631" cy="438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62344" y="3352801"/>
            <a:ext cx="990600" cy="426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2344" y="33528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19"/>
                </a:lnTo>
                <a:lnTo>
                  <a:pt x="71119" y="426719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54774" y="3453510"/>
            <a:ext cx="2076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Constantia"/>
                <a:cs typeface="Constantia"/>
                <a:hlinkClick r:id="rId9" action="ppaction://hlinksldjump"/>
              </a:rPr>
              <a:t>2</a:t>
            </a: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9" action="ppaction://hlinksldjump"/>
              </a:rPr>
              <a:t>.3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02909" y="3753611"/>
            <a:ext cx="1114043" cy="128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62344" y="37795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9136" y="4317491"/>
            <a:ext cx="1118615" cy="134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3144" y="4343400"/>
            <a:ext cx="9906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3144" y="43434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07177" y="4788534"/>
            <a:ext cx="463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 algn="just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Delete  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xisting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St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u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dent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79136" y="4317491"/>
            <a:ext cx="1118615" cy="554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0032" y="4399788"/>
            <a:ext cx="495300" cy="438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43144" y="4343401"/>
            <a:ext cx="990600" cy="426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43144" y="43434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19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19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79" y="426719"/>
                </a:lnTo>
                <a:lnTo>
                  <a:pt x="71119" y="426719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1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29097" y="4444365"/>
            <a:ext cx="2190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Constantia"/>
                <a:cs typeface="Constantia"/>
                <a:hlinkClick r:id="rId11" action="ppaction://hlinksldjump"/>
              </a:rPr>
              <a:t>2</a:t>
            </a: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1" action="ppaction://hlinksldjump"/>
              </a:rPr>
              <a:t>.4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83709" y="4744211"/>
            <a:ext cx="1114043" cy="128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43144" y="47701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9535" y="4012691"/>
            <a:ext cx="1423416" cy="661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73083" y="4146803"/>
            <a:ext cx="1034796" cy="438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43543" y="4038600"/>
            <a:ext cx="1295400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43543" y="40386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533400"/>
                </a:moveTo>
                <a:lnTo>
                  <a:pt x="1295400" y="533400"/>
                </a:lnTo>
                <a:lnTo>
                  <a:pt x="1295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543543" y="4038601"/>
            <a:ext cx="1295400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281940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Student</a:t>
            </a:r>
            <a:r>
              <a:rPr sz="1200" spc="-2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22336" y="4012691"/>
            <a:ext cx="585215" cy="661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84819" y="4146803"/>
            <a:ext cx="461772" cy="438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86343" y="4038600"/>
            <a:ext cx="457200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086343" y="4038601"/>
            <a:ext cx="457200" cy="366767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49860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6" action="ppaction://hlinksldjump"/>
              </a:rPr>
              <a:t>D1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774935" y="4017264"/>
            <a:ext cx="128016" cy="6568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38943" y="403860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33616" y="2418334"/>
            <a:ext cx="2891790" cy="1621155"/>
          </a:xfrm>
          <a:custGeom>
            <a:avLst/>
            <a:gdLst/>
            <a:ahLst/>
            <a:cxnLst/>
            <a:rect l="l" t="t" r="r" b="b"/>
            <a:pathLst>
              <a:path w="2891790" h="1621154">
                <a:moveTo>
                  <a:pt x="2846347" y="1545158"/>
                </a:moveTo>
                <a:lnTo>
                  <a:pt x="2815463" y="1546859"/>
                </a:lnTo>
                <a:lnTo>
                  <a:pt x="2857627" y="1620773"/>
                </a:lnTo>
                <a:lnTo>
                  <a:pt x="2884809" y="1558163"/>
                </a:lnTo>
                <a:lnTo>
                  <a:pt x="2847848" y="1558163"/>
                </a:lnTo>
                <a:lnTo>
                  <a:pt x="2846347" y="1545158"/>
                </a:lnTo>
                <a:close/>
              </a:path>
              <a:path w="2891790" h="1621154">
                <a:moveTo>
                  <a:pt x="2858998" y="1544461"/>
                </a:moveTo>
                <a:lnTo>
                  <a:pt x="2846347" y="1545158"/>
                </a:lnTo>
                <a:lnTo>
                  <a:pt x="2847848" y="1558163"/>
                </a:lnTo>
                <a:lnTo>
                  <a:pt x="2860421" y="1556765"/>
                </a:lnTo>
                <a:lnTo>
                  <a:pt x="2858998" y="1544461"/>
                </a:lnTo>
                <a:close/>
              </a:path>
              <a:path w="2891790" h="1621154">
                <a:moveTo>
                  <a:pt x="2891536" y="1542668"/>
                </a:moveTo>
                <a:lnTo>
                  <a:pt x="2858998" y="1544461"/>
                </a:lnTo>
                <a:lnTo>
                  <a:pt x="2860421" y="1556765"/>
                </a:lnTo>
                <a:lnTo>
                  <a:pt x="2847848" y="1558163"/>
                </a:lnTo>
                <a:lnTo>
                  <a:pt x="2884809" y="1558163"/>
                </a:lnTo>
                <a:lnTo>
                  <a:pt x="2891536" y="1542668"/>
                </a:lnTo>
                <a:close/>
              </a:path>
              <a:path w="2891790" h="1621154">
                <a:moveTo>
                  <a:pt x="254" y="0"/>
                </a:moveTo>
                <a:lnTo>
                  <a:pt x="0" y="12700"/>
                </a:lnTo>
                <a:lnTo>
                  <a:pt x="133985" y="15112"/>
                </a:lnTo>
                <a:lnTo>
                  <a:pt x="267335" y="21970"/>
                </a:lnTo>
                <a:lnTo>
                  <a:pt x="400177" y="33274"/>
                </a:lnTo>
                <a:lnTo>
                  <a:pt x="532384" y="48894"/>
                </a:lnTo>
                <a:lnTo>
                  <a:pt x="663448" y="68579"/>
                </a:lnTo>
                <a:lnTo>
                  <a:pt x="793242" y="92455"/>
                </a:lnTo>
                <a:lnTo>
                  <a:pt x="921512" y="120014"/>
                </a:lnTo>
                <a:lnTo>
                  <a:pt x="1047877" y="151256"/>
                </a:lnTo>
                <a:lnTo>
                  <a:pt x="1172210" y="186054"/>
                </a:lnTo>
                <a:lnTo>
                  <a:pt x="1294130" y="224281"/>
                </a:lnTo>
                <a:lnTo>
                  <a:pt x="1413383" y="265683"/>
                </a:lnTo>
                <a:lnTo>
                  <a:pt x="1529842" y="310261"/>
                </a:lnTo>
                <a:lnTo>
                  <a:pt x="1643253" y="357758"/>
                </a:lnTo>
                <a:lnTo>
                  <a:pt x="1752981" y="408050"/>
                </a:lnTo>
                <a:lnTo>
                  <a:pt x="1859280" y="461010"/>
                </a:lnTo>
                <a:lnTo>
                  <a:pt x="1961641" y="516508"/>
                </a:lnTo>
                <a:lnTo>
                  <a:pt x="2059686" y="574293"/>
                </a:lnTo>
                <a:lnTo>
                  <a:pt x="2153412" y="634238"/>
                </a:lnTo>
                <a:lnTo>
                  <a:pt x="2242439" y="696340"/>
                </a:lnTo>
                <a:lnTo>
                  <a:pt x="2326386" y="760349"/>
                </a:lnTo>
                <a:lnTo>
                  <a:pt x="2405126" y="826007"/>
                </a:lnTo>
                <a:lnTo>
                  <a:pt x="2478278" y="893317"/>
                </a:lnTo>
                <a:lnTo>
                  <a:pt x="2545841" y="962151"/>
                </a:lnTo>
                <a:lnTo>
                  <a:pt x="2577211" y="996950"/>
                </a:lnTo>
                <a:lnTo>
                  <a:pt x="2607183" y="1032128"/>
                </a:lnTo>
                <a:lnTo>
                  <a:pt x="2635631" y="1067562"/>
                </a:lnTo>
                <a:lnTo>
                  <a:pt x="2662428" y="1103376"/>
                </a:lnTo>
                <a:lnTo>
                  <a:pt x="2687574" y="1139316"/>
                </a:lnTo>
                <a:lnTo>
                  <a:pt x="2711068" y="1175512"/>
                </a:lnTo>
                <a:lnTo>
                  <a:pt x="2732786" y="1211960"/>
                </a:lnTo>
                <a:lnTo>
                  <a:pt x="2752852" y="1248664"/>
                </a:lnTo>
                <a:lnTo>
                  <a:pt x="2771140" y="1285366"/>
                </a:lnTo>
                <a:lnTo>
                  <a:pt x="2787650" y="1322196"/>
                </a:lnTo>
                <a:lnTo>
                  <a:pt x="2802255" y="1359280"/>
                </a:lnTo>
                <a:lnTo>
                  <a:pt x="2815082" y="1396491"/>
                </a:lnTo>
                <a:lnTo>
                  <a:pt x="2826004" y="1433829"/>
                </a:lnTo>
                <a:lnTo>
                  <a:pt x="2835021" y="1471167"/>
                </a:lnTo>
                <a:lnTo>
                  <a:pt x="2842133" y="1508633"/>
                </a:lnTo>
                <a:lnTo>
                  <a:pt x="2846347" y="1545158"/>
                </a:lnTo>
                <a:lnTo>
                  <a:pt x="2858998" y="1544461"/>
                </a:lnTo>
                <a:lnTo>
                  <a:pt x="2854579" y="1506220"/>
                </a:lnTo>
                <a:lnTo>
                  <a:pt x="2847466" y="1468120"/>
                </a:lnTo>
                <a:lnTo>
                  <a:pt x="2838196" y="1430273"/>
                </a:lnTo>
                <a:lnTo>
                  <a:pt x="2827147" y="1392301"/>
                </a:lnTo>
                <a:lnTo>
                  <a:pt x="2814066" y="1354708"/>
                </a:lnTo>
                <a:lnTo>
                  <a:pt x="2799207" y="1317116"/>
                </a:lnTo>
                <a:lnTo>
                  <a:pt x="2782569" y="1279652"/>
                </a:lnTo>
                <a:lnTo>
                  <a:pt x="2764028" y="1242440"/>
                </a:lnTo>
                <a:lnTo>
                  <a:pt x="2743708" y="1205483"/>
                </a:lnTo>
                <a:lnTo>
                  <a:pt x="2721737" y="1168653"/>
                </a:lnTo>
                <a:lnTo>
                  <a:pt x="2697988" y="1132077"/>
                </a:lnTo>
                <a:lnTo>
                  <a:pt x="2672588" y="1095755"/>
                </a:lnTo>
                <a:lnTo>
                  <a:pt x="2645537" y="1059688"/>
                </a:lnTo>
                <a:lnTo>
                  <a:pt x="2616962" y="1023874"/>
                </a:lnTo>
                <a:lnTo>
                  <a:pt x="2586736" y="988440"/>
                </a:lnTo>
                <a:lnTo>
                  <a:pt x="2554859" y="953262"/>
                </a:lnTo>
                <a:lnTo>
                  <a:pt x="2486914" y="883919"/>
                </a:lnTo>
                <a:lnTo>
                  <a:pt x="2413254" y="816228"/>
                </a:lnTo>
                <a:lnTo>
                  <a:pt x="2334133" y="750188"/>
                </a:lnTo>
                <a:lnTo>
                  <a:pt x="2249678" y="685926"/>
                </a:lnTo>
                <a:lnTo>
                  <a:pt x="2160269" y="623569"/>
                </a:lnTo>
                <a:lnTo>
                  <a:pt x="2066163" y="563371"/>
                </a:lnTo>
                <a:lnTo>
                  <a:pt x="1967738" y="505332"/>
                </a:lnTo>
                <a:lnTo>
                  <a:pt x="1864994" y="449706"/>
                </a:lnTo>
                <a:lnTo>
                  <a:pt x="1758314" y="396493"/>
                </a:lnTo>
                <a:lnTo>
                  <a:pt x="1648079" y="346075"/>
                </a:lnTo>
                <a:lnTo>
                  <a:pt x="1534414" y="298323"/>
                </a:lnTo>
                <a:lnTo>
                  <a:pt x="1417574" y="253745"/>
                </a:lnTo>
                <a:lnTo>
                  <a:pt x="1297940" y="212089"/>
                </a:lnTo>
                <a:lnTo>
                  <a:pt x="1175639" y="173862"/>
                </a:lnTo>
                <a:lnTo>
                  <a:pt x="1050925" y="138937"/>
                </a:lnTo>
                <a:lnTo>
                  <a:pt x="924179" y="107568"/>
                </a:lnTo>
                <a:lnTo>
                  <a:pt x="795528" y="79882"/>
                </a:lnTo>
                <a:lnTo>
                  <a:pt x="665353" y="56133"/>
                </a:lnTo>
                <a:lnTo>
                  <a:pt x="533908" y="36321"/>
                </a:lnTo>
                <a:lnTo>
                  <a:pt x="401320" y="20574"/>
                </a:lnTo>
                <a:lnTo>
                  <a:pt x="267970" y="9270"/>
                </a:lnTo>
                <a:lnTo>
                  <a:pt x="134112" y="2412"/>
                </a:lnTo>
                <a:lnTo>
                  <a:pt x="254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8336" y="5231892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62344" y="5257800"/>
            <a:ext cx="9906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62344" y="525780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770371" y="5702605"/>
            <a:ext cx="575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Cancel</a:t>
            </a:r>
            <a:endParaRPr sz="1200">
              <a:latin typeface="Arial Narrow"/>
              <a:cs typeface="Arial Narrow"/>
            </a:endParaRPr>
          </a:p>
          <a:p>
            <a:pPr marL="12700">
              <a:spcBef>
                <a:spcPts val="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11" action="ppaction://hlinksldjump"/>
              </a:rPr>
              <a:t>Operation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98336" y="5231892"/>
            <a:ext cx="1118615" cy="554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13804" y="5314188"/>
            <a:ext cx="487679" cy="438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2344" y="5257801"/>
            <a:ext cx="990600" cy="426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2344" y="525780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19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79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19"/>
                </a:lnTo>
                <a:lnTo>
                  <a:pt x="990600" y="355600"/>
                </a:lnTo>
                <a:lnTo>
                  <a:pt x="985006" y="383284"/>
                </a:lnTo>
                <a:lnTo>
                  <a:pt x="969756" y="405890"/>
                </a:lnTo>
                <a:lnTo>
                  <a:pt x="947148" y="421131"/>
                </a:lnTo>
                <a:lnTo>
                  <a:pt x="919479" y="426719"/>
                </a:lnTo>
                <a:lnTo>
                  <a:pt x="71119" y="426719"/>
                </a:lnTo>
                <a:lnTo>
                  <a:pt x="43451" y="421131"/>
                </a:lnTo>
                <a:lnTo>
                  <a:pt x="20843" y="405890"/>
                </a:lnTo>
                <a:lnTo>
                  <a:pt x="5593" y="383284"/>
                </a:lnTo>
                <a:lnTo>
                  <a:pt x="0" y="355600"/>
                </a:lnTo>
                <a:lnTo>
                  <a:pt x="0" y="7111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53250" y="5359146"/>
            <a:ext cx="2108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Constantia"/>
                <a:cs typeface="Constantia"/>
                <a:hlinkClick r:id="rId11" action="ppaction://hlinksldjump"/>
              </a:rPr>
              <a:t>2</a:t>
            </a: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11" action="ppaction://hlinksldjump"/>
              </a:rPr>
              <a:t>.5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02909" y="5658612"/>
            <a:ext cx="1114043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2344" y="568452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28744" y="3924172"/>
            <a:ext cx="2133600" cy="76200"/>
          </a:xfrm>
          <a:custGeom>
            <a:avLst/>
            <a:gdLst/>
            <a:ahLst/>
            <a:cxnLst/>
            <a:rect l="l" t="t" r="r" b="b"/>
            <a:pathLst>
              <a:path w="2133600" h="76200">
                <a:moveTo>
                  <a:pt x="2057400" y="0"/>
                </a:moveTo>
                <a:lnTo>
                  <a:pt x="2057400" y="76200"/>
                </a:lnTo>
                <a:lnTo>
                  <a:pt x="2120900" y="44450"/>
                </a:lnTo>
                <a:lnTo>
                  <a:pt x="2070100" y="44450"/>
                </a:lnTo>
                <a:lnTo>
                  <a:pt x="2070100" y="31750"/>
                </a:lnTo>
                <a:lnTo>
                  <a:pt x="2120900" y="31750"/>
                </a:lnTo>
                <a:lnTo>
                  <a:pt x="2057400" y="0"/>
                </a:lnTo>
                <a:close/>
              </a:path>
              <a:path w="2133600" h="76200">
                <a:moveTo>
                  <a:pt x="2057400" y="31750"/>
                </a:moveTo>
                <a:lnTo>
                  <a:pt x="2033651" y="31750"/>
                </a:lnTo>
                <a:lnTo>
                  <a:pt x="1934591" y="31876"/>
                </a:lnTo>
                <a:lnTo>
                  <a:pt x="1561592" y="32131"/>
                </a:lnTo>
                <a:lnTo>
                  <a:pt x="1328420" y="32257"/>
                </a:lnTo>
                <a:lnTo>
                  <a:pt x="1234185" y="32384"/>
                </a:lnTo>
                <a:lnTo>
                  <a:pt x="1181481" y="32512"/>
                </a:lnTo>
                <a:lnTo>
                  <a:pt x="1090676" y="32512"/>
                </a:lnTo>
                <a:lnTo>
                  <a:pt x="1085215" y="32638"/>
                </a:lnTo>
                <a:lnTo>
                  <a:pt x="1069975" y="32638"/>
                </a:lnTo>
                <a:lnTo>
                  <a:pt x="1068323" y="32765"/>
                </a:lnTo>
                <a:lnTo>
                  <a:pt x="1064895" y="32765"/>
                </a:lnTo>
                <a:lnTo>
                  <a:pt x="1063370" y="32893"/>
                </a:lnTo>
                <a:lnTo>
                  <a:pt x="1005205" y="32893"/>
                </a:lnTo>
                <a:lnTo>
                  <a:pt x="995807" y="33019"/>
                </a:lnTo>
                <a:lnTo>
                  <a:pt x="926719" y="33146"/>
                </a:lnTo>
                <a:lnTo>
                  <a:pt x="838454" y="33274"/>
                </a:lnTo>
                <a:lnTo>
                  <a:pt x="296544" y="33527"/>
                </a:lnTo>
                <a:lnTo>
                  <a:pt x="0" y="33527"/>
                </a:lnTo>
                <a:lnTo>
                  <a:pt x="0" y="46227"/>
                </a:lnTo>
                <a:lnTo>
                  <a:pt x="296544" y="46227"/>
                </a:lnTo>
                <a:lnTo>
                  <a:pt x="838454" y="45974"/>
                </a:lnTo>
                <a:lnTo>
                  <a:pt x="926719" y="45846"/>
                </a:lnTo>
                <a:lnTo>
                  <a:pt x="995807" y="45719"/>
                </a:lnTo>
                <a:lnTo>
                  <a:pt x="1005332" y="45593"/>
                </a:lnTo>
                <a:lnTo>
                  <a:pt x="1036573" y="45593"/>
                </a:lnTo>
                <a:lnTo>
                  <a:pt x="1042923" y="45465"/>
                </a:lnTo>
                <a:lnTo>
                  <a:pt x="1068323" y="45465"/>
                </a:lnTo>
                <a:lnTo>
                  <a:pt x="1070483" y="45338"/>
                </a:lnTo>
                <a:lnTo>
                  <a:pt x="1085215" y="45338"/>
                </a:lnTo>
                <a:lnTo>
                  <a:pt x="1090930" y="45212"/>
                </a:lnTo>
                <a:lnTo>
                  <a:pt x="1119505" y="45212"/>
                </a:lnTo>
                <a:lnTo>
                  <a:pt x="1128395" y="45084"/>
                </a:lnTo>
                <a:lnTo>
                  <a:pt x="1234185" y="45084"/>
                </a:lnTo>
                <a:lnTo>
                  <a:pt x="1328420" y="44957"/>
                </a:lnTo>
                <a:lnTo>
                  <a:pt x="1561592" y="44831"/>
                </a:lnTo>
                <a:lnTo>
                  <a:pt x="1934591" y="44576"/>
                </a:lnTo>
                <a:lnTo>
                  <a:pt x="2057400" y="44450"/>
                </a:lnTo>
                <a:lnTo>
                  <a:pt x="2057400" y="31750"/>
                </a:lnTo>
                <a:close/>
              </a:path>
              <a:path w="2133600" h="76200">
                <a:moveTo>
                  <a:pt x="1065530" y="45465"/>
                </a:moveTo>
                <a:lnTo>
                  <a:pt x="1042923" y="45465"/>
                </a:lnTo>
                <a:lnTo>
                  <a:pt x="1048257" y="45593"/>
                </a:lnTo>
                <a:lnTo>
                  <a:pt x="1063370" y="45593"/>
                </a:lnTo>
                <a:lnTo>
                  <a:pt x="1065530" y="45465"/>
                </a:lnTo>
                <a:close/>
              </a:path>
              <a:path w="2133600" h="76200">
                <a:moveTo>
                  <a:pt x="1206881" y="45084"/>
                </a:moveTo>
                <a:lnTo>
                  <a:pt x="1128395" y="45084"/>
                </a:lnTo>
                <a:lnTo>
                  <a:pt x="1137793" y="45212"/>
                </a:lnTo>
                <a:lnTo>
                  <a:pt x="1181481" y="45212"/>
                </a:lnTo>
                <a:lnTo>
                  <a:pt x="1206881" y="45084"/>
                </a:lnTo>
                <a:close/>
              </a:path>
              <a:path w="2133600" h="76200">
                <a:moveTo>
                  <a:pt x="2120900" y="31750"/>
                </a:moveTo>
                <a:lnTo>
                  <a:pt x="2070100" y="31750"/>
                </a:lnTo>
                <a:lnTo>
                  <a:pt x="2070100" y="44450"/>
                </a:lnTo>
                <a:lnTo>
                  <a:pt x="2120900" y="44450"/>
                </a:lnTo>
                <a:lnTo>
                  <a:pt x="2133600" y="38100"/>
                </a:lnTo>
                <a:lnTo>
                  <a:pt x="2120900" y="3175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701032" y="3741801"/>
            <a:ext cx="15900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to</a:t>
            </a:r>
            <a:r>
              <a:rPr sz="1200" spc="-12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Edit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8618" y="4352290"/>
            <a:ext cx="915035" cy="241300"/>
          </a:xfrm>
          <a:custGeom>
            <a:avLst/>
            <a:gdLst/>
            <a:ahLst/>
            <a:cxnLst/>
            <a:rect l="l" t="t" r="r" b="b"/>
            <a:pathLst>
              <a:path w="915035" h="241300">
                <a:moveTo>
                  <a:pt x="839343" y="164846"/>
                </a:moveTo>
                <a:lnTo>
                  <a:pt x="838552" y="196475"/>
                </a:lnTo>
                <a:lnTo>
                  <a:pt x="851281" y="196850"/>
                </a:lnTo>
                <a:lnTo>
                  <a:pt x="850899" y="209550"/>
                </a:lnTo>
                <a:lnTo>
                  <a:pt x="838225" y="209550"/>
                </a:lnTo>
                <a:lnTo>
                  <a:pt x="837437" y="241046"/>
                </a:lnTo>
                <a:lnTo>
                  <a:pt x="904518" y="209550"/>
                </a:lnTo>
                <a:lnTo>
                  <a:pt x="850899" y="209550"/>
                </a:lnTo>
                <a:lnTo>
                  <a:pt x="838234" y="209183"/>
                </a:lnTo>
                <a:lnTo>
                  <a:pt x="905298" y="209183"/>
                </a:lnTo>
                <a:lnTo>
                  <a:pt x="914527" y="204851"/>
                </a:lnTo>
                <a:lnTo>
                  <a:pt x="839343" y="164846"/>
                </a:lnTo>
                <a:close/>
              </a:path>
              <a:path w="915035" h="241300">
                <a:moveTo>
                  <a:pt x="838552" y="196475"/>
                </a:moveTo>
                <a:lnTo>
                  <a:pt x="838234" y="209183"/>
                </a:lnTo>
                <a:lnTo>
                  <a:pt x="850899" y="209550"/>
                </a:lnTo>
                <a:lnTo>
                  <a:pt x="851281" y="196850"/>
                </a:lnTo>
                <a:lnTo>
                  <a:pt x="838552" y="196475"/>
                </a:lnTo>
                <a:close/>
              </a:path>
              <a:path w="915035" h="241300">
                <a:moveTo>
                  <a:pt x="450415" y="102401"/>
                </a:moveTo>
                <a:lnTo>
                  <a:pt x="450977" y="106553"/>
                </a:lnTo>
                <a:lnTo>
                  <a:pt x="451738" y="111125"/>
                </a:lnTo>
                <a:lnTo>
                  <a:pt x="451738" y="111760"/>
                </a:lnTo>
                <a:lnTo>
                  <a:pt x="451993" y="112268"/>
                </a:lnTo>
                <a:lnTo>
                  <a:pt x="452119" y="112776"/>
                </a:lnTo>
                <a:lnTo>
                  <a:pt x="454152" y="117475"/>
                </a:lnTo>
                <a:lnTo>
                  <a:pt x="454279" y="117856"/>
                </a:lnTo>
                <a:lnTo>
                  <a:pt x="454532" y="118237"/>
                </a:lnTo>
                <a:lnTo>
                  <a:pt x="454786" y="118491"/>
                </a:lnTo>
                <a:lnTo>
                  <a:pt x="457961" y="123062"/>
                </a:lnTo>
                <a:lnTo>
                  <a:pt x="493775" y="147701"/>
                </a:lnTo>
                <a:lnTo>
                  <a:pt x="539749" y="164846"/>
                </a:lnTo>
                <a:lnTo>
                  <a:pt x="582930" y="176403"/>
                </a:lnTo>
                <a:lnTo>
                  <a:pt x="632459" y="186690"/>
                </a:lnTo>
                <a:lnTo>
                  <a:pt x="706246" y="198120"/>
                </a:lnTo>
                <a:lnTo>
                  <a:pt x="745997" y="202565"/>
                </a:lnTo>
                <a:lnTo>
                  <a:pt x="786892" y="206248"/>
                </a:lnTo>
                <a:lnTo>
                  <a:pt x="828929" y="208915"/>
                </a:lnTo>
                <a:lnTo>
                  <a:pt x="838234" y="209183"/>
                </a:lnTo>
                <a:lnTo>
                  <a:pt x="838552" y="196475"/>
                </a:lnTo>
                <a:lnTo>
                  <a:pt x="829691" y="196215"/>
                </a:lnTo>
                <a:lnTo>
                  <a:pt x="788034" y="193548"/>
                </a:lnTo>
                <a:lnTo>
                  <a:pt x="747394" y="189992"/>
                </a:lnTo>
                <a:lnTo>
                  <a:pt x="708024" y="185547"/>
                </a:lnTo>
                <a:lnTo>
                  <a:pt x="652398" y="177419"/>
                </a:lnTo>
                <a:lnTo>
                  <a:pt x="601598" y="167640"/>
                </a:lnTo>
                <a:lnTo>
                  <a:pt x="556894" y="156591"/>
                </a:lnTo>
                <a:lnTo>
                  <a:pt x="519683" y="144780"/>
                </a:lnTo>
                <a:lnTo>
                  <a:pt x="483488" y="128016"/>
                </a:lnTo>
                <a:lnTo>
                  <a:pt x="468502" y="115951"/>
                </a:lnTo>
                <a:lnTo>
                  <a:pt x="467613" y="115062"/>
                </a:lnTo>
                <a:lnTo>
                  <a:pt x="467758" y="115062"/>
                </a:lnTo>
                <a:lnTo>
                  <a:pt x="465906" y="112395"/>
                </a:lnTo>
                <a:lnTo>
                  <a:pt x="465200" y="111379"/>
                </a:lnTo>
                <a:lnTo>
                  <a:pt x="465384" y="111379"/>
                </a:lnTo>
                <a:lnTo>
                  <a:pt x="464481" y="109347"/>
                </a:lnTo>
                <a:lnTo>
                  <a:pt x="464311" y="109347"/>
                </a:lnTo>
                <a:lnTo>
                  <a:pt x="463804" y="107823"/>
                </a:lnTo>
                <a:lnTo>
                  <a:pt x="464064" y="107823"/>
                </a:lnTo>
                <a:lnTo>
                  <a:pt x="463549" y="104648"/>
                </a:lnTo>
                <a:lnTo>
                  <a:pt x="463373" y="103378"/>
                </a:lnTo>
                <a:lnTo>
                  <a:pt x="450849" y="103378"/>
                </a:lnTo>
                <a:lnTo>
                  <a:pt x="450415" y="102401"/>
                </a:lnTo>
                <a:close/>
              </a:path>
              <a:path w="915035" h="241300">
                <a:moveTo>
                  <a:pt x="467613" y="115062"/>
                </a:moveTo>
                <a:lnTo>
                  <a:pt x="468375" y="115951"/>
                </a:lnTo>
                <a:lnTo>
                  <a:pt x="468087" y="115535"/>
                </a:lnTo>
                <a:lnTo>
                  <a:pt x="467613" y="115062"/>
                </a:lnTo>
                <a:close/>
              </a:path>
              <a:path w="915035" h="241300">
                <a:moveTo>
                  <a:pt x="468087" y="115535"/>
                </a:moveTo>
                <a:lnTo>
                  <a:pt x="468375" y="115951"/>
                </a:lnTo>
                <a:lnTo>
                  <a:pt x="468087" y="115535"/>
                </a:lnTo>
                <a:close/>
              </a:path>
              <a:path w="915035" h="241300">
                <a:moveTo>
                  <a:pt x="467758" y="115062"/>
                </a:moveTo>
                <a:lnTo>
                  <a:pt x="467613" y="115062"/>
                </a:lnTo>
                <a:lnTo>
                  <a:pt x="468087" y="115535"/>
                </a:lnTo>
                <a:lnTo>
                  <a:pt x="467758" y="115062"/>
                </a:lnTo>
                <a:close/>
              </a:path>
              <a:path w="915035" h="241300">
                <a:moveTo>
                  <a:pt x="465200" y="111379"/>
                </a:moveTo>
                <a:lnTo>
                  <a:pt x="465835" y="112395"/>
                </a:lnTo>
                <a:lnTo>
                  <a:pt x="465710" y="112112"/>
                </a:lnTo>
                <a:lnTo>
                  <a:pt x="465200" y="111379"/>
                </a:lnTo>
                <a:close/>
              </a:path>
              <a:path w="915035" h="241300">
                <a:moveTo>
                  <a:pt x="465710" y="112112"/>
                </a:moveTo>
                <a:lnTo>
                  <a:pt x="465835" y="112395"/>
                </a:lnTo>
                <a:lnTo>
                  <a:pt x="465710" y="112112"/>
                </a:lnTo>
                <a:close/>
              </a:path>
              <a:path w="915035" h="241300">
                <a:moveTo>
                  <a:pt x="465384" y="111379"/>
                </a:moveTo>
                <a:lnTo>
                  <a:pt x="465200" y="111379"/>
                </a:lnTo>
                <a:lnTo>
                  <a:pt x="465710" y="112112"/>
                </a:lnTo>
                <a:lnTo>
                  <a:pt x="465384" y="111379"/>
                </a:lnTo>
                <a:close/>
              </a:path>
              <a:path w="915035" h="241300">
                <a:moveTo>
                  <a:pt x="463804" y="107823"/>
                </a:moveTo>
                <a:lnTo>
                  <a:pt x="464311" y="109347"/>
                </a:lnTo>
                <a:lnTo>
                  <a:pt x="464214" y="108747"/>
                </a:lnTo>
                <a:lnTo>
                  <a:pt x="463804" y="107823"/>
                </a:lnTo>
                <a:close/>
              </a:path>
              <a:path w="915035" h="241300">
                <a:moveTo>
                  <a:pt x="464214" y="108747"/>
                </a:moveTo>
                <a:lnTo>
                  <a:pt x="464311" y="109347"/>
                </a:lnTo>
                <a:lnTo>
                  <a:pt x="464481" y="109347"/>
                </a:lnTo>
                <a:lnTo>
                  <a:pt x="464214" y="108747"/>
                </a:lnTo>
                <a:close/>
              </a:path>
              <a:path w="915035" h="241300">
                <a:moveTo>
                  <a:pt x="464064" y="107823"/>
                </a:moveTo>
                <a:lnTo>
                  <a:pt x="463804" y="107823"/>
                </a:lnTo>
                <a:lnTo>
                  <a:pt x="464214" y="108747"/>
                </a:lnTo>
                <a:lnTo>
                  <a:pt x="464064" y="107823"/>
                </a:lnTo>
                <a:close/>
              </a:path>
              <a:path w="915035" h="241300">
                <a:moveTo>
                  <a:pt x="450342" y="101854"/>
                </a:moveTo>
                <a:lnTo>
                  <a:pt x="450415" y="102401"/>
                </a:lnTo>
                <a:lnTo>
                  <a:pt x="450849" y="103378"/>
                </a:lnTo>
                <a:lnTo>
                  <a:pt x="450342" y="101854"/>
                </a:lnTo>
                <a:close/>
              </a:path>
              <a:path w="915035" h="241300">
                <a:moveTo>
                  <a:pt x="463161" y="101854"/>
                </a:moveTo>
                <a:lnTo>
                  <a:pt x="450342" y="101854"/>
                </a:lnTo>
                <a:lnTo>
                  <a:pt x="450849" y="103378"/>
                </a:lnTo>
                <a:lnTo>
                  <a:pt x="463373" y="103378"/>
                </a:lnTo>
                <a:lnTo>
                  <a:pt x="463161" y="101854"/>
                </a:lnTo>
                <a:close/>
              </a:path>
              <a:path w="915035" h="241300">
                <a:moveTo>
                  <a:pt x="448943" y="99088"/>
                </a:moveTo>
                <a:lnTo>
                  <a:pt x="450415" y="102401"/>
                </a:lnTo>
                <a:lnTo>
                  <a:pt x="450342" y="101854"/>
                </a:lnTo>
                <a:lnTo>
                  <a:pt x="463161" y="101854"/>
                </a:lnTo>
                <a:lnTo>
                  <a:pt x="462915" y="100076"/>
                </a:lnTo>
                <a:lnTo>
                  <a:pt x="462915" y="99822"/>
                </a:lnTo>
                <a:lnTo>
                  <a:pt x="449453" y="99822"/>
                </a:lnTo>
                <a:lnTo>
                  <a:pt x="448943" y="99088"/>
                </a:lnTo>
                <a:close/>
              </a:path>
              <a:path w="915035" h="241300">
                <a:moveTo>
                  <a:pt x="448818" y="98806"/>
                </a:moveTo>
                <a:lnTo>
                  <a:pt x="448943" y="99088"/>
                </a:lnTo>
                <a:lnTo>
                  <a:pt x="449453" y="99822"/>
                </a:lnTo>
                <a:lnTo>
                  <a:pt x="448818" y="98806"/>
                </a:lnTo>
                <a:close/>
              </a:path>
              <a:path w="915035" h="241300">
                <a:moveTo>
                  <a:pt x="462629" y="98806"/>
                </a:moveTo>
                <a:lnTo>
                  <a:pt x="448818" y="98806"/>
                </a:lnTo>
                <a:lnTo>
                  <a:pt x="449453" y="99822"/>
                </a:lnTo>
                <a:lnTo>
                  <a:pt x="462915" y="99822"/>
                </a:lnTo>
                <a:lnTo>
                  <a:pt x="462915" y="99441"/>
                </a:lnTo>
                <a:lnTo>
                  <a:pt x="462738" y="99088"/>
                </a:lnTo>
                <a:lnTo>
                  <a:pt x="462629" y="98806"/>
                </a:lnTo>
                <a:close/>
              </a:path>
              <a:path w="915035" h="241300">
                <a:moveTo>
                  <a:pt x="446566" y="95665"/>
                </a:moveTo>
                <a:lnTo>
                  <a:pt x="448943" y="99088"/>
                </a:lnTo>
                <a:lnTo>
                  <a:pt x="448818" y="98806"/>
                </a:lnTo>
                <a:lnTo>
                  <a:pt x="462629" y="98806"/>
                </a:lnTo>
                <a:lnTo>
                  <a:pt x="462533" y="98425"/>
                </a:lnTo>
                <a:lnTo>
                  <a:pt x="461545" y="96139"/>
                </a:lnTo>
                <a:lnTo>
                  <a:pt x="447040" y="96139"/>
                </a:lnTo>
                <a:lnTo>
                  <a:pt x="446566" y="95665"/>
                </a:lnTo>
                <a:close/>
              </a:path>
              <a:path w="915035" h="241300">
                <a:moveTo>
                  <a:pt x="446278" y="95250"/>
                </a:moveTo>
                <a:lnTo>
                  <a:pt x="446566" y="95665"/>
                </a:lnTo>
                <a:lnTo>
                  <a:pt x="447040" y="96139"/>
                </a:lnTo>
                <a:lnTo>
                  <a:pt x="446278" y="95250"/>
                </a:lnTo>
                <a:close/>
              </a:path>
              <a:path w="915035" h="241300">
                <a:moveTo>
                  <a:pt x="461161" y="95250"/>
                </a:moveTo>
                <a:lnTo>
                  <a:pt x="446278" y="95250"/>
                </a:lnTo>
                <a:lnTo>
                  <a:pt x="447040" y="96139"/>
                </a:lnTo>
                <a:lnTo>
                  <a:pt x="461545" y="96139"/>
                </a:lnTo>
                <a:lnTo>
                  <a:pt x="461161" y="95250"/>
                </a:lnTo>
                <a:close/>
              </a:path>
              <a:path w="915035" h="241300">
                <a:moveTo>
                  <a:pt x="253" y="0"/>
                </a:moveTo>
                <a:lnTo>
                  <a:pt x="0" y="12700"/>
                </a:lnTo>
                <a:lnTo>
                  <a:pt x="42799" y="13208"/>
                </a:lnTo>
                <a:lnTo>
                  <a:pt x="85089" y="14859"/>
                </a:lnTo>
                <a:lnTo>
                  <a:pt x="126745" y="17653"/>
                </a:lnTo>
                <a:lnTo>
                  <a:pt x="167512" y="21209"/>
                </a:lnTo>
                <a:lnTo>
                  <a:pt x="206756" y="25654"/>
                </a:lnTo>
                <a:lnTo>
                  <a:pt x="262381" y="33909"/>
                </a:lnTo>
                <a:lnTo>
                  <a:pt x="313181" y="43561"/>
                </a:lnTo>
                <a:lnTo>
                  <a:pt x="357885" y="54610"/>
                </a:lnTo>
                <a:lnTo>
                  <a:pt x="395223" y="66548"/>
                </a:lnTo>
                <a:lnTo>
                  <a:pt x="431672" y="83566"/>
                </a:lnTo>
                <a:lnTo>
                  <a:pt x="446566" y="95665"/>
                </a:lnTo>
                <a:lnTo>
                  <a:pt x="446278" y="95250"/>
                </a:lnTo>
                <a:lnTo>
                  <a:pt x="461161" y="95250"/>
                </a:lnTo>
                <a:lnTo>
                  <a:pt x="460502" y="93726"/>
                </a:lnTo>
                <a:lnTo>
                  <a:pt x="460374" y="93345"/>
                </a:lnTo>
                <a:lnTo>
                  <a:pt x="460120" y="92964"/>
                </a:lnTo>
                <a:lnTo>
                  <a:pt x="459867" y="92710"/>
                </a:lnTo>
                <a:lnTo>
                  <a:pt x="456692" y="88137"/>
                </a:lnTo>
                <a:lnTo>
                  <a:pt x="420623" y="63246"/>
                </a:lnTo>
                <a:lnTo>
                  <a:pt x="374649" y="46228"/>
                </a:lnTo>
                <a:lnTo>
                  <a:pt x="331596" y="34671"/>
                </a:lnTo>
                <a:lnTo>
                  <a:pt x="264413" y="21336"/>
                </a:lnTo>
                <a:lnTo>
                  <a:pt x="208152" y="13081"/>
                </a:lnTo>
                <a:lnTo>
                  <a:pt x="168656" y="8636"/>
                </a:lnTo>
                <a:lnTo>
                  <a:pt x="127634" y="4953"/>
                </a:lnTo>
                <a:lnTo>
                  <a:pt x="85597" y="2159"/>
                </a:lnTo>
                <a:lnTo>
                  <a:pt x="42925" y="508"/>
                </a:lnTo>
                <a:lnTo>
                  <a:pt x="253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484624" y="4161535"/>
            <a:ext cx="75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ID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of</a:t>
            </a:r>
            <a:r>
              <a:rPr sz="1200" spc="-8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Student  to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Delete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927094" y="4967986"/>
            <a:ext cx="2635250" cy="936625"/>
          </a:xfrm>
          <a:custGeom>
            <a:avLst/>
            <a:gdLst/>
            <a:ahLst/>
            <a:cxnLst/>
            <a:rect l="l" t="t" r="r" b="b"/>
            <a:pathLst>
              <a:path w="2635250" h="936625">
                <a:moveTo>
                  <a:pt x="2559431" y="859916"/>
                </a:moveTo>
                <a:lnTo>
                  <a:pt x="2559113" y="891667"/>
                </a:lnTo>
                <a:lnTo>
                  <a:pt x="2571877" y="891806"/>
                </a:lnTo>
                <a:lnTo>
                  <a:pt x="2571622" y="904506"/>
                </a:lnTo>
                <a:lnTo>
                  <a:pt x="2558985" y="904506"/>
                </a:lnTo>
                <a:lnTo>
                  <a:pt x="2558669" y="936116"/>
                </a:lnTo>
                <a:lnTo>
                  <a:pt x="2623612" y="904506"/>
                </a:lnTo>
                <a:lnTo>
                  <a:pt x="2571622" y="904506"/>
                </a:lnTo>
                <a:lnTo>
                  <a:pt x="2558986" y="904369"/>
                </a:lnTo>
                <a:lnTo>
                  <a:pt x="2623894" y="904369"/>
                </a:lnTo>
                <a:lnTo>
                  <a:pt x="2635250" y="898842"/>
                </a:lnTo>
                <a:lnTo>
                  <a:pt x="2559431" y="859916"/>
                </a:lnTo>
                <a:close/>
              </a:path>
              <a:path w="2635250" h="936625">
                <a:moveTo>
                  <a:pt x="2559113" y="891667"/>
                </a:moveTo>
                <a:lnTo>
                  <a:pt x="2558986" y="904369"/>
                </a:lnTo>
                <a:lnTo>
                  <a:pt x="2571622" y="904506"/>
                </a:lnTo>
                <a:lnTo>
                  <a:pt x="2571877" y="891806"/>
                </a:lnTo>
                <a:lnTo>
                  <a:pt x="2559113" y="891667"/>
                </a:lnTo>
                <a:close/>
              </a:path>
              <a:path w="2635250" h="936625">
                <a:moveTo>
                  <a:pt x="12700" y="0"/>
                </a:moveTo>
                <a:lnTo>
                  <a:pt x="0" y="507"/>
                </a:lnTo>
                <a:lnTo>
                  <a:pt x="1016" y="21589"/>
                </a:lnTo>
                <a:lnTo>
                  <a:pt x="3810" y="43180"/>
                </a:lnTo>
                <a:lnTo>
                  <a:pt x="15367" y="86232"/>
                </a:lnTo>
                <a:lnTo>
                  <a:pt x="34162" y="129031"/>
                </a:lnTo>
                <a:lnTo>
                  <a:pt x="60070" y="171322"/>
                </a:lnTo>
                <a:lnTo>
                  <a:pt x="92710" y="213232"/>
                </a:lnTo>
                <a:lnTo>
                  <a:pt x="131825" y="254507"/>
                </a:lnTo>
                <a:lnTo>
                  <a:pt x="177164" y="295147"/>
                </a:lnTo>
                <a:lnTo>
                  <a:pt x="228345" y="335152"/>
                </a:lnTo>
                <a:lnTo>
                  <a:pt x="285495" y="374522"/>
                </a:lnTo>
                <a:lnTo>
                  <a:pt x="347980" y="413130"/>
                </a:lnTo>
                <a:lnTo>
                  <a:pt x="415798" y="450850"/>
                </a:lnTo>
                <a:lnTo>
                  <a:pt x="488695" y="487679"/>
                </a:lnTo>
                <a:lnTo>
                  <a:pt x="566293" y="523494"/>
                </a:lnTo>
                <a:lnTo>
                  <a:pt x="648588" y="558164"/>
                </a:lnTo>
                <a:lnTo>
                  <a:pt x="735076" y="591692"/>
                </a:lnTo>
                <a:lnTo>
                  <a:pt x="825754" y="624027"/>
                </a:lnTo>
                <a:lnTo>
                  <a:pt x="920242" y="654938"/>
                </a:lnTo>
                <a:lnTo>
                  <a:pt x="1018285" y="684517"/>
                </a:lnTo>
                <a:lnTo>
                  <a:pt x="1119758" y="712647"/>
                </a:lnTo>
                <a:lnTo>
                  <a:pt x="1224280" y="739165"/>
                </a:lnTo>
                <a:lnTo>
                  <a:pt x="1331721" y="763968"/>
                </a:lnTo>
                <a:lnTo>
                  <a:pt x="1441831" y="787133"/>
                </a:lnTo>
                <a:lnTo>
                  <a:pt x="1554226" y="808494"/>
                </a:lnTo>
                <a:lnTo>
                  <a:pt x="1668907" y="827862"/>
                </a:lnTo>
                <a:lnTo>
                  <a:pt x="1785493" y="845299"/>
                </a:lnTo>
                <a:lnTo>
                  <a:pt x="1903730" y="860755"/>
                </a:lnTo>
                <a:lnTo>
                  <a:pt x="2023364" y="874001"/>
                </a:lnTo>
                <a:lnTo>
                  <a:pt x="2144268" y="884974"/>
                </a:lnTo>
                <a:lnTo>
                  <a:pt x="2266188" y="893749"/>
                </a:lnTo>
                <a:lnTo>
                  <a:pt x="2388743" y="900036"/>
                </a:lnTo>
                <a:lnTo>
                  <a:pt x="2511933" y="903858"/>
                </a:lnTo>
                <a:lnTo>
                  <a:pt x="2558986" y="904369"/>
                </a:lnTo>
                <a:lnTo>
                  <a:pt x="2559113" y="891667"/>
                </a:lnTo>
                <a:lnTo>
                  <a:pt x="2512314" y="891158"/>
                </a:lnTo>
                <a:lnTo>
                  <a:pt x="2389505" y="887361"/>
                </a:lnTo>
                <a:lnTo>
                  <a:pt x="2267077" y="881075"/>
                </a:lnTo>
                <a:lnTo>
                  <a:pt x="2145538" y="872324"/>
                </a:lnTo>
                <a:lnTo>
                  <a:pt x="2024760" y="861390"/>
                </a:lnTo>
                <a:lnTo>
                  <a:pt x="1905254" y="848156"/>
                </a:lnTo>
                <a:lnTo>
                  <a:pt x="1787270" y="832751"/>
                </a:lnTo>
                <a:lnTo>
                  <a:pt x="1671066" y="815327"/>
                </a:lnTo>
                <a:lnTo>
                  <a:pt x="1556639" y="796023"/>
                </a:lnTo>
                <a:lnTo>
                  <a:pt x="1444370" y="774712"/>
                </a:lnTo>
                <a:lnTo>
                  <a:pt x="1334516" y="751585"/>
                </a:lnTo>
                <a:lnTo>
                  <a:pt x="1227455" y="726859"/>
                </a:lnTo>
                <a:lnTo>
                  <a:pt x="1123188" y="700417"/>
                </a:lnTo>
                <a:lnTo>
                  <a:pt x="1021969" y="672350"/>
                </a:lnTo>
                <a:lnTo>
                  <a:pt x="924179" y="642873"/>
                </a:lnTo>
                <a:lnTo>
                  <a:pt x="830072" y="612013"/>
                </a:lnTo>
                <a:lnTo>
                  <a:pt x="739648" y="579882"/>
                </a:lnTo>
                <a:lnTo>
                  <a:pt x="653542" y="546480"/>
                </a:lnTo>
                <a:lnTo>
                  <a:pt x="571626" y="511936"/>
                </a:lnTo>
                <a:lnTo>
                  <a:pt x="494411" y="476376"/>
                </a:lnTo>
                <a:lnTo>
                  <a:pt x="422020" y="439800"/>
                </a:lnTo>
                <a:lnTo>
                  <a:pt x="354711" y="402335"/>
                </a:lnTo>
                <a:lnTo>
                  <a:pt x="292607" y="364108"/>
                </a:lnTo>
                <a:lnTo>
                  <a:pt x="236219" y="325247"/>
                </a:lnTo>
                <a:lnTo>
                  <a:pt x="185419" y="285622"/>
                </a:lnTo>
                <a:lnTo>
                  <a:pt x="140843" y="245490"/>
                </a:lnTo>
                <a:lnTo>
                  <a:pt x="102488" y="205105"/>
                </a:lnTo>
                <a:lnTo>
                  <a:pt x="70738" y="164464"/>
                </a:lnTo>
                <a:lnTo>
                  <a:pt x="45593" y="123570"/>
                </a:lnTo>
                <a:lnTo>
                  <a:pt x="27431" y="82422"/>
                </a:lnTo>
                <a:lnTo>
                  <a:pt x="16510" y="41528"/>
                </a:lnTo>
                <a:lnTo>
                  <a:pt x="13588" y="20955"/>
                </a:lnTo>
                <a:lnTo>
                  <a:pt x="1270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481954" y="5631891"/>
            <a:ext cx="99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Determination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to  Cancel</a:t>
            </a:r>
            <a:r>
              <a:rPr sz="12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Operation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374136" y="3723133"/>
            <a:ext cx="1118615" cy="1347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38144" y="3749040"/>
            <a:ext cx="9906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38144" y="3749040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990600" h="1219200">
                <a:moveTo>
                  <a:pt x="0" y="165100"/>
                </a:moveTo>
                <a:lnTo>
                  <a:pt x="5897" y="121208"/>
                </a:lnTo>
                <a:lnTo>
                  <a:pt x="22540" y="81769"/>
                </a:lnTo>
                <a:lnTo>
                  <a:pt x="48355" y="48355"/>
                </a:lnTo>
                <a:lnTo>
                  <a:pt x="81769" y="22540"/>
                </a:lnTo>
                <a:lnTo>
                  <a:pt x="121208" y="5897"/>
                </a:lnTo>
                <a:lnTo>
                  <a:pt x="165100" y="0"/>
                </a:lnTo>
                <a:lnTo>
                  <a:pt x="825500" y="0"/>
                </a:lnTo>
                <a:lnTo>
                  <a:pt x="869391" y="5897"/>
                </a:lnTo>
                <a:lnTo>
                  <a:pt x="908830" y="22540"/>
                </a:lnTo>
                <a:lnTo>
                  <a:pt x="942244" y="48355"/>
                </a:lnTo>
                <a:lnTo>
                  <a:pt x="968059" y="81769"/>
                </a:lnTo>
                <a:lnTo>
                  <a:pt x="984702" y="121208"/>
                </a:lnTo>
                <a:lnTo>
                  <a:pt x="990600" y="165100"/>
                </a:lnTo>
                <a:lnTo>
                  <a:pt x="990600" y="1054100"/>
                </a:lnTo>
                <a:lnTo>
                  <a:pt x="984702" y="1097991"/>
                </a:lnTo>
                <a:lnTo>
                  <a:pt x="968059" y="1137430"/>
                </a:lnTo>
                <a:lnTo>
                  <a:pt x="942244" y="1170844"/>
                </a:lnTo>
                <a:lnTo>
                  <a:pt x="908830" y="1196659"/>
                </a:lnTo>
                <a:lnTo>
                  <a:pt x="869391" y="1213302"/>
                </a:lnTo>
                <a:lnTo>
                  <a:pt x="825500" y="1219200"/>
                </a:lnTo>
                <a:lnTo>
                  <a:pt x="165100" y="1219200"/>
                </a:lnTo>
                <a:lnTo>
                  <a:pt x="121208" y="1213302"/>
                </a:lnTo>
                <a:lnTo>
                  <a:pt x="81769" y="1196659"/>
                </a:lnTo>
                <a:lnTo>
                  <a:pt x="48355" y="1170844"/>
                </a:lnTo>
                <a:lnTo>
                  <a:pt x="22540" y="1137430"/>
                </a:lnTo>
                <a:lnTo>
                  <a:pt x="5897" y="1097991"/>
                </a:lnTo>
                <a:lnTo>
                  <a:pt x="0" y="1054100"/>
                </a:lnTo>
                <a:lnTo>
                  <a:pt x="0" y="1651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631819" y="4194809"/>
            <a:ext cx="60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rId22" action="ppaction://hlinksldjump"/>
              </a:rPr>
              <a:t>Deter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  <a:hlinkClick r:id="rId22" action="ppaction://hlinksldjump"/>
              </a:rPr>
              <a:t>m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  <a:hlinkClick r:id="rId22" action="ppaction://hlinksldjump"/>
              </a:rPr>
              <a:t>ine  Operation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74136" y="3723132"/>
            <a:ext cx="1118615" cy="554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01796" y="3805428"/>
            <a:ext cx="461771" cy="4389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38144" y="3749040"/>
            <a:ext cx="990600" cy="426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38144" y="3749040"/>
            <a:ext cx="990600" cy="426720"/>
          </a:xfrm>
          <a:custGeom>
            <a:avLst/>
            <a:gdLst/>
            <a:ahLst/>
            <a:cxnLst/>
            <a:rect l="l" t="t" r="r" b="b"/>
            <a:pathLst>
              <a:path w="990600" h="426720">
                <a:moveTo>
                  <a:pt x="0" y="71120"/>
                </a:moveTo>
                <a:lnTo>
                  <a:pt x="5593" y="43451"/>
                </a:lnTo>
                <a:lnTo>
                  <a:pt x="20843" y="20843"/>
                </a:lnTo>
                <a:lnTo>
                  <a:pt x="43451" y="5593"/>
                </a:lnTo>
                <a:lnTo>
                  <a:pt x="71119" y="0"/>
                </a:lnTo>
                <a:lnTo>
                  <a:pt x="919480" y="0"/>
                </a:lnTo>
                <a:lnTo>
                  <a:pt x="947148" y="5593"/>
                </a:lnTo>
                <a:lnTo>
                  <a:pt x="969756" y="20843"/>
                </a:lnTo>
                <a:lnTo>
                  <a:pt x="985006" y="43451"/>
                </a:lnTo>
                <a:lnTo>
                  <a:pt x="990600" y="71120"/>
                </a:lnTo>
                <a:lnTo>
                  <a:pt x="990600" y="355600"/>
                </a:lnTo>
                <a:lnTo>
                  <a:pt x="985006" y="383268"/>
                </a:lnTo>
                <a:lnTo>
                  <a:pt x="969756" y="405876"/>
                </a:lnTo>
                <a:lnTo>
                  <a:pt x="947148" y="421126"/>
                </a:lnTo>
                <a:lnTo>
                  <a:pt x="919480" y="426720"/>
                </a:lnTo>
                <a:lnTo>
                  <a:pt x="71119" y="426720"/>
                </a:lnTo>
                <a:lnTo>
                  <a:pt x="43451" y="421126"/>
                </a:lnTo>
                <a:lnTo>
                  <a:pt x="20843" y="405876"/>
                </a:lnTo>
                <a:lnTo>
                  <a:pt x="5593" y="383268"/>
                </a:lnTo>
                <a:lnTo>
                  <a:pt x="0" y="355600"/>
                </a:lnTo>
                <a:lnTo>
                  <a:pt x="0" y="7112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840608" y="3850640"/>
            <a:ext cx="1860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Constantia"/>
                <a:cs typeface="Constantia"/>
                <a:hlinkClick r:id="rId22" action="ppaction://hlinksldjump"/>
              </a:rPr>
              <a:t>2</a:t>
            </a:r>
            <a:r>
              <a:rPr sz="1200" dirty="0">
                <a:solidFill>
                  <a:srgbClr val="292934"/>
                </a:solidFill>
                <a:latin typeface="Constantia"/>
                <a:cs typeface="Constantia"/>
                <a:hlinkClick r:id="rId22" action="ppaction://hlinksldjump"/>
              </a:rPr>
              <a:t>.1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378707" y="4149852"/>
            <a:ext cx="1114044" cy="128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38144" y="4175759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42744" y="3925951"/>
            <a:ext cx="1295400" cy="76200"/>
          </a:xfrm>
          <a:custGeom>
            <a:avLst/>
            <a:gdLst/>
            <a:ahLst/>
            <a:cxnLst/>
            <a:rect l="l" t="t" r="r" b="b"/>
            <a:pathLst>
              <a:path w="1295400" h="76200">
                <a:moveTo>
                  <a:pt x="1219200" y="0"/>
                </a:moveTo>
                <a:lnTo>
                  <a:pt x="1219200" y="76200"/>
                </a:lnTo>
                <a:lnTo>
                  <a:pt x="1282700" y="44450"/>
                </a:lnTo>
                <a:lnTo>
                  <a:pt x="1231900" y="44450"/>
                </a:lnTo>
                <a:lnTo>
                  <a:pt x="1231900" y="31750"/>
                </a:lnTo>
                <a:lnTo>
                  <a:pt x="1282700" y="31750"/>
                </a:lnTo>
                <a:lnTo>
                  <a:pt x="1219200" y="0"/>
                </a:lnTo>
                <a:close/>
              </a:path>
              <a:path w="1295400" h="76200">
                <a:moveTo>
                  <a:pt x="180022" y="30099"/>
                </a:moveTo>
                <a:lnTo>
                  <a:pt x="0" y="30099"/>
                </a:lnTo>
                <a:lnTo>
                  <a:pt x="0" y="42799"/>
                </a:lnTo>
                <a:lnTo>
                  <a:pt x="237832" y="42925"/>
                </a:lnTo>
                <a:lnTo>
                  <a:pt x="422033" y="43053"/>
                </a:lnTo>
                <a:lnTo>
                  <a:pt x="546036" y="43306"/>
                </a:lnTo>
                <a:lnTo>
                  <a:pt x="604647" y="43306"/>
                </a:lnTo>
                <a:lnTo>
                  <a:pt x="615645" y="43434"/>
                </a:lnTo>
                <a:lnTo>
                  <a:pt x="633120" y="43434"/>
                </a:lnTo>
                <a:lnTo>
                  <a:pt x="639318" y="43561"/>
                </a:lnTo>
                <a:lnTo>
                  <a:pt x="643978" y="43561"/>
                </a:lnTo>
                <a:lnTo>
                  <a:pt x="646531" y="43687"/>
                </a:lnTo>
                <a:lnTo>
                  <a:pt x="662305" y="43687"/>
                </a:lnTo>
                <a:lnTo>
                  <a:pt x="670052" y="43815"/>
                </a:lnTo>
                <a:lnTo>
                  <a:pt x="679704" y="43815"/>
                </a:lnTo>
                <a:lnTo>
                  <a:pt x="690753" y="43942"/>
                </a:lnTo>
                <a:lnTo>
                  <a:pt x="732663" y="44068"/>
                </a:lnTo>
                <a:lnTo>
                  <a:pt x="948055" y="44323"/>
                </a:lnTo>
                <a:lnTo>
                  <a:pt x="1115314" y="44450"/>
                </a:lnTo>
                <a:lnTo>
                  <a:pt x="1219200" y="44450"/>
                </a:lnTo>
                <a:lnTo>
                  <a:pt x="1219200" y="31750"/>
                </a:lnTo>
                <a:lnTo>
                  <a:pt x="1115441" y="31750"/>
                </a:lnTo>
                <a:lnTo>
                  <a:pt x="948182" y="31623"/>
                </a:lnTo>
                <a:lnTo>
                  <a:pt x="732663" y="31368"/>
                </a:lnTo>
                <a:lnTo>
                  <a:pt x="690753" y="31242"/>
                </a:lnTo>
                <a:lnTo>
                  <a:pt x="679704" y="31115"/>
                </a:lnTo>
                <a:lnTo>
                  <a:pt x="651637" y="31115"/>
                </a:lnTo>
                <a:lnTo>
                  <a:pt x="648652" y="30987"/>
                </a:lnTo>
                <a:lnTo>
                  <a:pt x="646963" y="30987"/>
                </a:lnTo>
                <a:lnTo>
                  <a:pt x="643978" y="30861"/>
                </a:lnTo>
                <a:lnTo>
                  <a:pt x="639508" y="30861"/>
                </a:lnTo>
                <a:lnTo>
                  <a:pt x="633120" y="30734"/>
                </a:lnTo>
                <a:lnTo>
                  <a:pt x="615746" y="30734"/>
                </a:lnTo>
                <a:lnTo>
                  <a:pt x="604647" y="30606"/>
                </a:lnTo>
                <a:lnTo>
                  <a:pt x="546100" y="30606"/>
                </a:lnTo>
                <a:lnTo>
                  <a:pt x="422071" y="30353"/>
                </a:lnTo>
                <a:lnTo>
                  <a:pt x="237845" y="30225"/>
                </a:lnTo>
                <a:lnTo>
                  <a:pt x="180022" y="30099"/>
                </a:lnTo>
                <a:close/>
              </a:path>
              <a:path w="1295400" h="76200">
                <a:moveTo>
                  <a:pt x="1282700" y="31750"/>
                </a:moveTo>
                <a:lnTo>
                  <a:pt x="1231900" y="31750"/>
                </a:lnTo>
                <a:lnTo>
                  <a:pt x="1231900" y="44450"/>
                </a:lnTo>
                <a:lnTo>
                  <a:pt x="1282700" y="44450"/>
                </a:lnTo>
                <a:lnTo>
                  <a:pt x="1295400" y="38100"/>
                </a:lnTo>
                <a:lnTo>
                  <a:pt x="1282700" y="31750"/>
                </a:lnTo>
                <a:close/>
              </a:path>
              <a:path w="1295400" h="76200">
                <a:moveTo>
                  <a:pt x="662305" y="30987"/>
                </a:moveTo>
                <a:lnTo>
                  <a:pt x="655955" y="30987"/>
                </a:lnTo>
                <a:lnTo>
                  <a:pt x="651637" y="31115"/>
                </a:lnTo>
                <a:lnTo>
                  <a:pt x="670306" y="31115"/>
                </a:lnTo>
                <a:lnTo>
                  <a:pt x="662305" y="30987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150465" y="3741801"/>
            <a:ext cx="12014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</a:t>
            </a:r>
            <a:r>
              <a:rPr sz="1200" spc="-10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154937" y="4320666"/>
            <a:ext cx="1284605" cy="76200"/>
          </a:xfrm>
          <a:custGeom>
            <a:avLst/>
            <a:gdLst/>
            <a:ahLst/>
            <a:cxnLst/>
            <a:rect l="l" t="t" r="r" b="b"/>
            <a:pathLst>
              <a:path w="1284605" h="76200">
                <a:moveTo>
                  <a:pt x="1208151" y="0"/>
                </a:moveTo>
                <a:lnTo>
                  <a:pt x="1208151" y="76199"/>
                </a:lnTo>
                <a:lnTo>
                  <a:pt x="1271651" y="44449"/>
                </a:lnTo>
                <a:lnTo>
                  <a:pt x="1220851" y="44449"/>
                </a:lnTo>
                <a:lnTo>
                  <a:pt x="1220851" y="31749"/>
                </a:lnTo>
                <a:lnTo>
                  <a:pt x="1271651" y="31749"/>
                </a:lnTo>
                <a:lnTo>
                  <a:pt x="1208151" y="0"/>
                </a:lnTo>
                <a:close/>
              </a:path>
              <a:path w="1284605" h="76200">
                <a:moveTo>
                  <a:pt x="119634" y="28574"/>
                </a:moveTo>
                <a:lnTo>
                  <a:pt x="0" y="28574"/>
                </a:lnTo>
                <a:lnTo>
                  <a:pt x="0" y="41274"/>
                </a:lnTo>
                <a:lnTo>
                  <a:pt x="178295" y="41401"/>
                </a:lnTo>
                <a:lnTo>
                  <a:pt x="317639" y="41528"/>
                </a:lnTo>
                <a:lnTo>
                  <a:pt x="417931" y="41782"/>
                </a:lnTo>
                <a:lnTo>
                  <a:pt x="484123" y="41909"/>
                </a:lnTo>
                <a:lnTo>
                  <a:pt x="598690" y="42417"/>
                </a:lnTo>
                <a:lnTo>
                  <a:pt x="609688" y="42417"/>
                </a:lnTo>
                <a:lnTo>
                  <a:pt x="619061" y="42544"/>
                </a:lnTo>
                <a:lnTo>
                  <a:pt x="626948" y="42544"/>
                </a:lnTo>
                <a:lnTo>
                  <a:pt x="633120" y="42671"/>
                </a:lnTo>
                <a:lnTo>
                  <a:pt x="637692" y="42671"/>
                </a:lnTo>
                <a:lnTo>
                  <a:pt x="640207" y="42798"/>
                </a:lnTo>
                <a:lnTo>
                  <a:pt x="640842" y="42798"/>
                </a:lnTo>
                <a:lnTo>
                  <a:pt x="641730" y="42925"/>
                </a:lnTo>
                <a:lnTo>
                  <a:pt x="644905" y="43052"/>
                </a:lnTo>
                <a:lnTo>
                  <a:pt x="649605" y="43052"/>
                </a:lnTo>
                <a:lnTo>
                  <a:pt x="663575" y="43306"/>
                </a:lnTo>
                <a:lnTo>
                  <a:pt x="710565" y="43560"/>
                </a:lnTo>
                <a:lnTo>
                  <a:pt x="779018" y="43814"/>
                </a:lnTo>
                <a:lnTo>
                  <a:pt x="865377" y="44068"/>
                </a:lnTo>
                <a:lnTo>
                  <a:pt x="939673" y="44195"/>
                </a:lnTo>
                <a:lnTo>
                  <a:pt x="992758" y="44322"/>
                </a:lnTo>
                <a:lnTo>
                  <a:pt x="1105662" y="44449"/>
                </a:lnTo>
                <a:lnTo>
                  <a:pt x="1208151" y="44449"/>
                </a:lnTo>
                <a:lnTo>
                  <a:pt x="1208151" y="31749"/>
                </a:lnTo>
                <a:lnTo>
                  <a:pt x="1105662" y="31749"/>
                </a:lnTo>
                <a:lnTo>
                  <a:pt x="992758" y="31622"/>
                </a:lnTo>
                <a:lnTo>
                  <a:pt x="939673" y="31495"/>
                </a:lnTo>
                <a:lnTo>
                  <a:pt x="865377" y="31368"/>
                </a:lnTo>
                <a:lnTo>
                  <a:pt x="779018" y="31114"/>
                </a:lnTo>
                <a:lnTo>
                  <a:pt x="710565" y="30860"/>
                </a:lnTo>
                <a:lnTo>
                  <a:pt x="663829" y="30606"/>
                </a:lnTo>
                <a:lnTo>
                  <a:pt x="649605" y="30352"/>
                </a:lnTo>
                <a:lnTo>
                  <a:pt x="643001" y="30352"/>
                </a:lnTo>
                <a:lnTo>
                  <a:pt x="641985" y="30225"/>
                </a:lnTo>
                <a:lnTo>
                  <a:pt x="640715" y="30098"/>
                </a:lnTo>
                <a:lnTo>
                  <a:pt x="637692" y="29971"/>
                </a:lnTo>
                <a:lnTo>
                  <a:pt x="633323" y="29971"/>
                </a:lnTo>
                <a:lnTo>
                  <a:pt x="627100" y="29844"/>
                </a:lnTo>
                <a:lnTo>
                  <a:pt x="619188" y="29844"/>
                </a:lnTo>
                <a:lnTo>
                  <a:pt x="609688" y="29717"/>
                </a:lnTo>
                <a:lnTo>
                  <a:pt x="598792" y="29717"/>
                </a:lnTo>
                <a:lnTo>
                  <a:pt x="484187" y="29209"/>
                </a:lnTo>
                <a:lnTo>
                  <a:pt x="417982" y="29082"/>
                </a:lnTo>
                <a:lnTo>
                  <a:pt x="317677" y="28828"/>
                </a:lnTo>
                <a:lnTo>
                  <a:pt x="178320" y="28701"/>
                </a:lnTo>
                <a:lnTo>
                  <a:pt x="119634" y="28574"/>
                </a:lnTo>
                <a:close/>
              </a:path>
              <a:path w="1284605" h="76200">
                <a:moveTo>
                  <a:pt x="1271651" y="31749"/>
                </a:moveTo>
                <a:lnTo>
                  <a:pt x="1220851" y="31749"/>
                </a:lnTo>
                <a:lnTo>
                  <a:pt x="1220851" y="44449"/>
                </a:lnTo>
                <a:lnTo>
                  <a:pt x="1271651" y="44449"/>
                </a:lnTo>
                <a:lnTo>
                  <a:pt x="1284351" y="38099"/>
                </a:lnTo>
                <a:lnTo>
                  <a:pt x="1271651" y="31749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963928" y="4145660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Request for Student  Information</a:t>
            </a: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Maintenance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01617" y="2278507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80" marR="5080" indent="-41148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</a:t>
            </a:r>
            <a:r>
              <a:rPr sz="1200" spc="-12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to</a:t>
            </a:r>
            <a:r>
              <a:rPr sz="12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Add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330445" y="2310510"/>
            <a:ext cx="1048385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590" algn="ctr">
              <a:lnSpc>
                <a:spcPts val="13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Constantia"/>
                <a:cs typeface="Constantia"/>
                <a:hlinkClick r:id="" action="ppaction://noaction"/>
              </a:rPr>
              <a:t>2.2</a:t>
            </a:r>
            <a:endParaRPr sz="1200">
              <a:latin typeface="Constantia"/>
              <a:cs typeface="Constantia"/>
            </a:endParaRPr>
          </a:p>
          <a:p>
            <a:pPr algn="ctr">
              <a:lnSpc>
                <a:spcPts val="1315"/>
              </a:lnSpc>
              <a:tabLst>
                <a:tab pos="1022350" algn="l"/>
              </a:tabLst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7E6848"/>
                  </a:solidFill>
                </a:uFill>
                <a:latin typeface="Arial Narrow"/>
                <a:cs typeface="Arial Narrow"/>
                <a:hlinkClick r:id="" action="ppaction://noaction"/>
              </a:rPr>
              <a:t> 	</a:t>
            </a:r>
            <a:endParaRPr sz="1200">
              <a:latin typeface="Arial Narrow"/>
              <a:cs typeface="Arial Narrow"/>
            </a:endParaRPr>
          </a:p>
          <a:p>
            <a:pPr marR="22225" algn="ctr">
              <a:spcBef>
                <a:spcPts val="8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" action="ppaction://noaction"/>
              </a:rPr>
              <a:t>Add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  <a:hlinkClick r:id="" action="ppaction://noaction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" action="ppaction://noaction"/>
              </a:rPr>
              <a:t>New</a:t>
            </a:r>
            <a:endParaRPr sz="1200">
              <a:latin typeface="Arial Narrow"/>
              <a:cs typeface="Arial Narrow"/>
            </a:endParaRPr>
          </a:p>
          <a:p>
            <a:pPr marR="24765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  <a:hlinkClick r:id="" action="ppaction://noaction"/>
              </a:rPr>
              <a:t>Student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792718" y="3040507"/>
            <a:ext cx="1007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Verified</a:t>
            </a:r>
            <a:r>
              <a:rPr sz="1200" spc="-1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Approved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Application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552816" y="3561335"/>
            <a:ext cx="787400" cy="478155"/>
          </a:xfrm>
          <a:custGeom>
            <a:avLst/>
            <a:gdLst/>
            <a:ahLst/>
            <a:cxnLst/>
            <a:rect l="l" t="t" r="r" b="b"/>
            <a:pathLst>
              <a:path w="787400" h="478154">
                <a:moveTo>
                  <a:pt x="742082" y="403948"/>
                </a:moveTo>
                <a:lnTo>
                  <a:pt x="711835" y="409066"/>
                </a:lnTo>
                <a:lnTo>
                  <a:pt x="762127" y="477773"/>
                </a:lnTo>
                <a:lnTo>
                  <a:pt x="780671" y="416813"/>
                </a:lnTo>
                <a:lnTo>
                  <a:pt x="745363" y="416813"/>
                </a:lnTo>
                <a:lnTo>
                  <a:pt x="742082" y="403948"/>
                </a:lnTo>
                <a:close/>
              </a:path>
              <a:path w="787400" h="478154">
                <a:moveTo>
                  <a:pt x="754611" y="401829"/>
                </a:moveTo>
                <a:lnTo>
                  <a:pt x="742082" y="403948"/>
                </a:lnTo>
                <a:lnTo>
                  <a:pt x="745363" y="416813"/>
                </a:lnTo>
                <a:lnTo>
                  <a:pt x="757682" y="413638"/>
                </a:lnTo>
                <a:lnTo>
                  <a:pt x="754611" y="401829"/>
                </a:lnTo>
                <a:close/>
              </a:path>
              <a:path w="787400" h="478154">
                <a:moveTo>
                  <a:pt x="786891" y="396366"/>
                </a:moveTo>
                <a:lnTo>
                  <a:pt x="754611" y="401829"/>
                </a:lnTo>
                <a:lnTo>
                  <a:pt x="757682" y="413638"/>
                </a:lnTo>
                <a:lnTo>
                  <a:pt x="745363" y="416813"/>
                </a:lnTo>
                <a:lnTo>
                  <a:pt x="780671" y="416813"/>
                </a:lnTo>
                <a:lnTo>
                  <a:pt x="786891" y="396366"/>
                </a:lnTo>
                <a:close/>
              </a:path>
              <a:path w="787400" h="478154">
                <a:moveTo>
                  <a:pt x="751903" y="391413"/>
                </a:moveTo>
                <a:lnTo>
                  <a:pt x="738886" y="391413"/>
                </a:lnTo>
                <a:lnTo>
                  <a:pt x="739139" y="392302"/>
                </a:lnTo>
                <a:lnTo>
                  <a:pt x="742082" y="403948"/>
                </a:lnTo>
                <a:lnTo>
                  <a:pt x="754611" y="401829"/>
                </a:lnTo>
                <a:lnTo>
                  <a:pt x="751903" y="391413"/>
                </a:lnTo>
                <a:close/>
              </a:path>
              <a:path w="787400" h="478154">
                <a:moveTo>
                  <a:pt x="739073" y="392147"/>
                </a:moveTo>
                <a:lnTo>
                  <a:pt x="739112" y="392302"/>
                </a:lnTo>
                <a:lnTo>
                  <a:pt x="739073" y="392147"/>
                </a:lnTo>
                <a:close/>
              </a:path>
              <a:path w="787400" h="478154">
                <a:moveTo>
                  <a:pt x="738886" y="391413"/>
                </a:moveTo>
                <a:lnTo>
                  <a:pt x="739073" y="392147"/>
                </a:lnTo>
                <a:lnTo>
                  <a:pt x="739139" y="392302"/>
                </a:lnTo>
                <a:lnTo>
                  <a:pt x="738886" y="391413"/>
                </a:lnTo>
                <a:close/>
              </a:path>
              <a:path w="787400" h="478154">
                <a:moveTo>
                  <a:pt x="254" y="0"/>
                </a:moveTo>
                <a:lnTo>
                  <a:pt x="0" y="12700"/>
                </a:lnTo>
                <a:lnTo>
                  <a:pt x="35687" y="13335"/>
                </a:lnTo>
                <a:lnTo>
                  <a:pt x="71120" y="15366"/>
                </a:lnTo>
                <a:lnTo>
                  <a:pt x="141478" y="23240"/>
                </a:lnTo>
                <a:lnTo>
                  <a:pt x="210693" y="35940"/>
                </a:lnTo>
                <a:lnTo>
                  <a:pt x="278257" y="52958"/>
                </a:lnTo>
                <a:lnTo>
                  <a:pt x="343662" y="74294"/>
                </a:lnTo>
                <a:lnTo>
                  <a:pt x="406146" y="99313"/>
                </a:lnTo>
                <a:lnTo>
                  <a:pt x="465455" y="127634"/>
                </a:lnTo>
                <a:lnTo>
                  <a:pt x="520827" y="159130"/>
                </a:lnTo>
                <a:lnTo>
                  <a:pt x="571627" y="193420"/>
                </a:lnTo>
                <a:lnTo>
                  <a:pt x="617347" y="229869"/>
                </a:lnTo>
                <a:lnTo>
                  <a:pt x="657606" y="268477"/>
                </a:lnTo>
                <a:lnTo>
                  <a:pt x="691768" y="308609"/>
                </a:lnTo>
                <a:lnTo>
                  <a:pt x="718947" y="350138"/>
                </a:lnTo>
                <a:lnTo>
                  <a:pt x="739073" y="392147"/>
                </a:lnTo>
                <a:lnTo>
                  <a:pt x="738886" y="391413"/>
                </a:lnTo>
                <a:lnTo>
                  <a:pt x="751903" y="391413"/>
                </a:lnTo>
                <a:lnTo>
                  <a:pt x="751078" y="388238"/>
                </a:lnTo>
                <a:lnTo>
                  <a:pt x="750951" y="387603"/>
                </a:lnTo>
                <a:lnTo>
                  <a:pt x="750824" y="387349"/>
                </a:lnTo>
                <a:lnTo>
                  <a:pt x="741299" y="365251"/>
                </a:lnTo>
                <a:lnTo>
                  <a:pt x="729868" y="343407"/>
                </a:lnTo>
                <a:lnTo>
                  <a:pt x="701675" y="300735"/>
                </a:lnTo>
                <a:lnTo>
                  <a:pt x="666623" y="259587"/>
                </a:lnTo>
                <a:lnTo>
                  <a:pt x="625475" y="220217"/>
                </a:lnTo>
                <a:lnTo>
                  <a:pt x="578865" y="183006"/>
                </a:lnTo>
                <a:lnTo>
                  <a:pt x="527177" y="148208"/>
                </a:lnTo>
                <a:lnTo>
                  <a:pt x="471170" y="116331"/>
                </a:lnTo>
                <a:lnTo>
                  <a:pt x="411099" y="87502"/>
                </a:lnTo>
                <a:lnTo>
                  <a:pt x="347725" y="62229"/>
                </a:lnTo>
                <a:lnTo>
                  <a:pt x="281686" y="40639"/>
                </a:lnTo>
                <a:lnTo>
                  <a:pt x="213233" y="23494"/>
                </a:lnTo>
                <a:lnTo>
                  <a:pt x="143002" y="10667"/>
                </a:lnTo>
                <a:lnTo>
                  <a:pt x="71882" y="2666"/>
                </a:lnTo>
                <a:lnTo>
                  <a:pt x="35941" y="635"/>
                </a:lnTo>
                <a:lnTo>
                  <a:pt x="254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507605" y="3192907"/>
            <a:ext cx="987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Verified</a:t>
            </a:r>
            <a:r>
              <a:rPr sz="12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Changed  Student</a:t>
            </a:r>
            <a:r>
              <a:rPr sz="1200" spc="-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Data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333617" y="4572000"/>
            <a:ext cx="1981835" cy="387350"/>
          </a:xfrm>
          <a:custGeom>
            <a:avLst/>
            <a:gdLst/>
            <a:ahLst/>
            <a:cxnLst/>
            <a:rect l="l" t="t" r="r" b="b"/>
            <a:pathLst>
              <a:path w="1981834" h="387350">
                <a:moveTo>
                  <a:pt x="1932381" y="66411"/>
                </a:moveTo>
                <a:lnTo>
                  <a:pt x="1880489" y="100202"/>
                </a:lnTo>
                <a:lnTo>
                  <a:pt x="1808861" y="133985"/>
                </a:lnTo>
                <a:lnTo>
                  <a:pt x="1766189" y="150494"/>
                </a:lnTo>
                <a:lnTo>
                  <a:pt x="1719453" y="166750"/>
                </a:lnTo>
                <a:lnTo>
                  <a:pt x="1668653" y="182625"/>
                </a:lnTo>
                <a:lnTo>
                  <a:pt x="1614043" y="198119"/>
                </a:lnTo>
                <a:lnTo>
                  <a:pt x="1555750" y="213232"/>
                </a:lnTo>
                <a:lnTo>
                  <a:pt x="1494155" y="227964"/>
                </a:lnTo>
                <a:lnTo>
                  <a:pt x="1429131" y="242062"/>
                </a:lnTo>
                <a:lnTo>
                  <a:pt x="1361059" y="255650"/>
                </a:lnTo>
                <a:lnTo>
                  <a:pt x="1290066" y="268858"/>
                </a:lnTo>
                <a:lnTo>
                  <a:pt x="1216406" y="281305"/>
                </a:lnTo>
                <a:lnTo>
                  <a:pt x="1140079" y="293243"/>
                </a:lnTo>
                <a:lnTo>
                  <a:pt x="1061593" y="304419"/>
                </a:lnTo>
                <a:lnTo>
                  <a:pt x="897890" y="324738"/>
                </a:lnTo>
                <a:lnTo>
                  <a:pt x="813308" y="333756"/>
                </a:lnTo>
                <a:lnTo>
                  <a:pt x="727202" y="341883"/>
                </a:lnTo>
                <a:lnTo>
                  <a:pt x="550418" y="355854"/>
                </a:lnTo>
                <a:lnTo>
                  <a:pt x="369443" y="366141"/>
                </a:lnTo>
                <a:lnTo>
                  <a:pt x="185547" y="372491"/>
                </a:lnTo>
                <a:lnTo>
                  <a:pt x="0" y="374650"/>
                </a:lnTo>
                <a:lnTo>
                  <a:pt x="254" y="387350"/>
                </a:lnTo>
                <a:lnTo>
                  <a:pt x="185674" y="385191"/>
                </a:lnTo>
                <a:lnTo>
                  <a:pt x="369950" y="378713"/>
                </a:lnTo>
                <a:lnTo>
                  <a:pt x="551180" y="368426"/>
                </a:lnTo>
                <a:lnTo>
                  <a:pt x="728091" y="354583"/>
                </a:lnTo>
                <a:lnTo>
                  <a:pt x="814578" y="346329"/>
                </a:lnTo>
                <a:lnTo>
                  <a:pt x="899287" y="337312"/>
                </a:lnTo>
                <a:lnTo>
                  <a:pt x="982218" y="327532"/>
                </a:lnTo>
                <a:lnTo>
                  <a:pt x="1063117" y="316992"/>
                </a:lnTo>
                <a:lnTo>
                  <a:pt x="1141984" y="305816"/>
                </a:lnTo>
                <a:lnTo>
                  <a:pt x="1218311" y="293877"/>
                </a:lnTo>
                <a:lnTo>
                  <a:pt x="1292225" y="281305"/>
                </a:lnTo>
                <a:lnTo>
                  <a:pt x="1363345" y="268224"/>
                </a:lnTo>
                <a:lnTo>
                  <a:pt x="1431671" y="254507"/>
                </a:lnTo>
                <a:lnTo>
                  <a:pt x="1496822" y="240283"/>
                </a:lnTo>
                <a:lnTo>
                  <a:pt x="1558798" y="225551"/>
                </a:lnTo>
                <a:lnTo>
                  <a:pt x="1617218" y="210438"/>
                </a:lnTo>
                <a:lnTo>
                  <a:pt x="1672209" y="194818"/>
                </a:lnTo>
                <a:lnTo>
                  <a:pt x="1723263" y="178816"/>
                </a:lnTo>
                <a:lnTo>
                  <a:pt x="1770380" y="162432"/>
                </a:lnTo>
                <a:lnTo>
                  <a:pt x="1813433" y="145795"/>
                </a:lnTo>
                <a:lnTo>
                  <a:pt x="1852040" y="128905"/>
                </a:lnTo>
                <a:lnTo>
                  <a:pt x="1886331" y="111632"/>
                </a:lnTo>
                <a:lnTo>
                  <a:pt x="1940560" y="76200"/>
                </a:lnTo>
                <a:lnTo>
                  <a:pt x="1946967" y="68194"/>
                </a:lnTo>
                <a:lnTo>
                  <a:pt x="1945247" y="67182"/>
                </a:lnTo>
                <a:lnTo>
                  <a:pt x="1931797" y="67182"/>
                </a:lnTo>
                <a:lnTo>
                  <a:pt x="1932381" y="66411"/>
                </a:lnTo>
                <a:close/>
              </a:path>
              <a:path w="1981834" h="387350">
                <a:moveTo>
                  <a:pt x="1977825" y="50926"/>
                </a:moveTo>
                <a:lnTo>
                  <a:pt x="1944115" y="50926"/>
                </a:lnTo>
                <a:lnTo>
                  <a:pt x="1954149" y="58547"/>
                </a:lnTo>
                <a:lnTo>
                  <a:pt x="1946967" y="68194"/>
                </a:lnTo>
                <a:lnTo>
                  <a:pt x="1975485" y="84962"/>
                </a:lnTo>
                <a:lnTo>
                  <a:pt x="1977825" y="50926"/>
                </a:lnTo>
                <a:close/>
              </a:path>
              <a:path w="1981834" h="387350">
                <a:moveTo>
                  <a:pt x="1944115" y="50926"/>
                </a:moveTo>
                <a:lnTo>
                  <a:pt x="1935942" y="61711"/>
                </a:lnTo>
                <a:lnTo>
                  <a:pt x="1946967" y="68194"/>
                </a:lnTo>
                <a:lnTo>
                  <a:pt x="1954149" y="58547"/>
                </a:lnTo>
                <a:lnTo>
                  <a:pt x="1944115" y="50926"/>
                </a:lnTo>
                <a:close/>
              </a:path>
              <a:path w="1981834" h="387350">
                <a:moveTo>
                  <a:pt x="1933066" y="65912"/>
                </a:moveTo>
                <a:lnTo>
                  <a:pt x="1932381" y="66411"/>
                </a:lnTo>
                <a:lnTo>
                  <a:pt x="1931797" y="67182"/>
                </a:lnTo>
                <a:lnTo>
                  <a:pt x="1933066" y="65912"/>
                </a:lnTo>
                <a:close/>
              </a:path>
              <a:path w="1981834" h="387350">
                <a:moveTo>
                  <a:pt x="1943087" y="65912"/>
                </a:moveTo>
                <a:lnTo>
                  <a:pt x="1933066" y="65912"/>
                </a:lnTo>
                <a:lnTo>
                  <a:pt x="1931797" y="67182"/>
                </a:lnTo>
                <a:lnTo>
                  <a:pt x="1945247" y="67182"/>
                </a:lnTo>
                <a:lnTo>
                  <a:pt x="1943087" y="65912"/>
                </a:lnTo>
                <a:close/>
              </a:path>
              <a:path w="1981834" h="387350">
                <a:moveTo>
                  <a:pt x="1935942" y="61711"/>
                </a:moveTo>
                <a:lnTo>
                  <a:pt x="1932381" y="66411"/>
                </a:lnTo>
                <a:lnTo>
                  <a:pt x="1933066" y="65912"/>
                </a:lnTo>
                <a:lnTo>
                  <a:pt x="1943087" y="65912"/>
                </a:lnTo>
                <a:lnTo>
                  <a:pt x="1935942" y="61711"/>
                </a:lnTo>
                <a:close/>
              </a:path>
              <a:path w="1981834" h="387350">
                <a:moveTo>
                  <a:pt x="1981327" y="0"/>
                </a:moveTo>
                <a:lnTo>
                  <a:pt x="1909826" y="46355"/>
                </a:lnTo>
                <a:lnTo>
                  <a:pt x="1935942" y="61711"/>
                </a:lnTo>
                <a:lnTo>
                  <a:pt x="1944115" y="50926"/>
                </a:lnTo>
                <a:lnTo>
                  <a:pt x="1977825" y="50926"/>
                </a:lnTo>
                <a:lnTo>
                  <a:pt x="1981327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369558" y="4723638"/>
            <a:ext cx="99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6364"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Verified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ID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of  Student to</a:t>
            </a:r>
            <a:r>
              <a:rPr sz="12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Delete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3888104" y="1226944"/>
            <a:ext cx="644550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35075" marR="5080" indent="-122301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 </a:t>
            </a:r>
            <a:r>
              <a:rPr sz="1800" b="1" spc="-10" dirty="0">
                <a:solidFill>
                  <a:srgbClr val="46524B"/>
                </a:solidFill>
                <a:latin typeface="Constantia"/>
                <a:cs typeface="Constantia"/>
              </a:rPr>
              <a:t>Process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2</a:t>
            </a: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, Maintain</a:t>
            </a:r>
            <a:r>
              <a:rPr sz="1800" b="1" spc="-114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solidFill>
                  <a:srgbClr val="46524B"/>
                </a:solidFill>
                <a:latin typeface="Constantia"/>
                <a:cs typeface="Constantia"/>
              </a:rPr>
              <a:t>Student  </a:t>
            </a: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Information</a:t>
            </a:r>
            <a:endParaRPr sz="1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1909" y="2380615"/>
            <a:ext cx="185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solidFill>
                  <a:srgbClr val="46524B"/>
                </a:solidFill>
                <a:latin typeface="Constantia"/>
                <a:cs typeface="Constantia"/>
              </a:rPr>
              <a:t>Context</a:t>
            </a:r>
            <a:r>
              <a:rPr b="1" spc="-110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b="1" spc="-10" dirty="0">
                <a:solidFill>
                  <a:srgbClr val="46524B"/>
                </a:solidFill>
                <a:latin typeface="Constantia"/>
                <a:cs typeface="Constantia"/>
              </a:rPr>
              <a:t>Diagram</a:t>
            </a:r>
            <a:endParaRPr>
              <a:latin typeface="Constantia"/>
              <a:cs typeface="Constant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926" y="1212848"/>
            <a:ext cx="4498340" cy="998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nstantia"/>
                <a:cs typeface="Constantia"/>
              </a:rPr>
              <a:t>DFD </a:t>
            </a:r>
            <a:r>
              <a:rPr sz="3200" spc="-10" dirty="0">
                <a:latin typeface="Constantia"/>
                <a:cs typeface="Constantia"/>
              </a:rPr>
              <a:t>for </a:t>
            </a:r>
            <a:r>
              <a:rPr sz="3200" dirty="0">
                <a:latin typeface="Constantia"/>
                <a:cs typeface="Constantia"/>
              </a:rPr>
              <a:t>Lemonade</a:t>
            </a:r>
            <a:r>
              <a:rPr sz="3200" spc="-27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Stand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2392" y="3031236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5" y="3172967"/>
            <a:ext cx="929639" cy="804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3057145"/>
            <a:ext cx="914400" cy="914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30571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4354" y="3225166"/>
            <a:ext cx="618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0.0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Le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onade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System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84592" y="3031236"/>
            <a:ext cx="1042415" cy="1042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8976" y="3355847"/>
            <a:ext cx="99212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8600" y="3057145"/>
            <a:ext cx="914400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48600" y="3057144"/>
            <a:ext cx="914400" cy="566822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2395">
              <a:spcBef>
                <a:spcPts val="125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EMPLOYEE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12592" y="3031236"/>
            <a:ext cx="1042416" cy="1042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26308" y="3355847"/>
            <a:ext cx="1014983" cy="438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6600" y="3057145"/>
            <a:ext cx="914400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76600" y="3057144"/>
            <a:ext cx="914400" cy="566822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00965">
              <a:spcBef>
                <a:spcPts val="125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4600" y="3717544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1174750" y="63499"/>
                </a:moveTo>
                <a:lnTo>
                  <a:pt x="1149350" y="126999"/>
                </a:lnTo>
                <a:lnTo>
                  <a:pt x="1194053" y="71119"/>
                </a:lnTo>
                <a:lnTo>
                  <a:pt x="1174750" y="71119"/>
                </a:lnTo>
                <a:lnTo>
                  <a:pt x="1174750" y="63499"/>
                </a:lnTo>
                <a:close/>
              </a:path>
              <a:path w="1200150" h="127000">
                <a:moveTo>
                  <a:pt x="1171702" y="55879"/>
                </a:moveTo>
                <a:lnTo>
                  <a:pt x="0" y="55879"/>
                </a:lnTo>
                <a:lnTo>
                  <a:pt x="0" y="71119"/>
                </a:lnTo>
                <a:lnTo>
                  <a:pt x="1171702" y="71119"/>
                </a:lnTo>
                <a:lnTo>
                  <a:pt x="1174750" y="63499"/>
                </a:lnTo>
                <a:lnTo>
                  <a:pt x="1171702" y="55879"/>
                </a:lnTo>
                <a:close/>
              </a:path>
              <a:path w="1200150" h="127000">
                <a:moveTo>
                  <a:pt x="1194053" y="55879"/>
                </a:moveTo>
                <a:lnTo>
                  <a:pt x="1174750" y="55879"/>
                </a:lnTo>
                <a:lnTo>
                  <a:pt x="1174750" y="71119"/>
                </a:lnTo>
                <a:lnTo>
                  <a:pt x="1194053" y="71119"/>
                </a:lnTo>
                <a:lnTo>
                  <a:pt x="1200150" y="63499"/>
                </a:lnTo>
                <a:lnTo>
                  <a:pt x="1194053" y="55879"/>
                </a:lnTo>
                <a:close/>
              </a:path>
              <a:path w="1200150" h="127000">
                <a:moveTo>
                  <a:pt x="1149350" y="0"/>
                </a:moveTo>
                <a:lnTo>
                  <a:pt x="1174750" y="63499"/>
                </a:lnTo>
                <a:lnTo>
                  <a:pt x="1174750" y="55879"/>
                </a:lnTo>
                <a:lnTo>
                  <a:pt x="1194053" y="55879"/>
                </a:lnTo>
                <a:lnTo>
                  <a:pt x="1149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0144" y="3755644"/>
            <a:ext cx="1276350" cy="127000"/>
          </a:xfrm>
          <a:custGeom>
            <a:avLst/>
            <a:gdLst/>
            <a:ahLst/>
            <a:cxnLst/>
            <a:rect l="l" t="t" r="r" b="b"/>
            <a:pathLst>
              <a:path w="1276350" h="127000">
                <a:moveTo>
                  <a:pt x="1250950" y="63499"/>
                </a:moveTo>
                <a:lnTo>
                  <a:pt x="1225550" y="126999"/>
                </a:lnTo>
                <a:lnTo>
                  <a:pt x="1270254" y="71119"/>
                </a:lnTo>
                <a:lnTo>
                  <a:pt x="1250950" y="71119"/>
                </a:lnTo>
                <a:lnTo>
                  <a:pt x="1250950" y="63499"/>
                </a:lnTo>
                <a:close/>
              </a:path>
              <a:path w="1276350" h="127000">
                <a:moveTo>
                  <a:pt x="1247902" y="55879"/>
                </a:moveTo>
                <a:lnTo>
                  <a:pt x="0" y="55879"/>
                </a:lnTo>
                <a:lnTo>
                  <a:pt x="0" y="71119"/>
                </a:lnTo>
                <a:lnTo>
                  <a:pt x="1247902" y="71119"/>
                </a:lnTo>
                <a:lnTo>
                  <a:pt x="1250950" y="63499"/>
                </a:lnTo>
                <a:lnTo>
                  <a:pt x="1247902" y="55879"/>
                </a:lnTo>
                <a:close/>
              </a:path>
              <a:path w="1276350" h="127000">
                <a:moveTo>
                  <a:pt x="1270254" y="55879"/>
                </a:moveTo>
                <a:lnTo>
                  <a:pt x="1250950" y="55879"/>
                </a:lnTo>
                <a:lnTo>
                  <a:pt x="1250950" y="71119"/>
                </a:lnTo>
                <a:lnTo>
                  <a:pt x="1270254" y="71119"/>
                </a:lnTo>
                <a:lnTo>
                  <a:pt x="1276350" y="63499"/>
                </a:lnTo>
                <a:lnTo>
                  <a:pt x="1270254" y="55879"/>
                </a:lnTo>
                <a:close/>
              </a:path>
              <a:path w="1276350" h="127000">
                <a:moveTo>
                  <a:pt x="1225550" y="0"/>
                </a:moveTo>
                <a:lnTo>
                  <a:pt x="1250950" y="63499"/>
                </a:lnTo>
                <a:lnTo>
                  <a:pt x="1250950" y="55879"/>
                </a:lnTo>
                <a:lnTo>
                  <a:pt x="1270254" y="55879"/>
                </a:lnTo>
                <a:lnTo>
                  <a:pt x="1225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0144" y="3107944"/>
            <a:ext cx="1276350" cy="127000"/>
          </a:xfrm>
          <a:custGeom>
            <a:avLst/>
            <a:gdLst/>
            <a:ahLst/>
            <a:cxnLst/>
            <a:rect l="l" t="t" r="r" b="b"/>
            <a:pathLst>
              <a:path w="1276350" h="127000">
                <a:moveTo>
                  <a:pt x="1250950" y="63500"/>
                </a:moveTo>
                <a:lnTo>
                  <a:pt x="1225550" y="127000"/>
                </a:lnTo>
                <a:lnTo>
                  <a:pt x="1270254" y="71119"/>
                </a:lnTo>
                <a:lnTo>
                  <a:pt x="1250950" y="71119"/>
                </a:lnTo>
                <a:lnTo>
                  <a:pt x="1250950" y="63500"/>
                </a:lnTo>
                <a:close/>
              </a:path>
              <a:path w="1276350" h="127000">
                <a:moveTo>
                  <a:pt x="1247902" y="55879"/>
                </a:moveTo>
                <a:lnTo>
                  <a:pt x="0" y="55879"/>
                </a:lnTo>
                <a:lnTo>
                  <a:pt x="0" y="71119"/>
                </a:lnTo>
                <a:lnTo>
                  <a:pt x="1247902" y="71119"/>
                </a:lnTo>
                <a:lnTo>
                  <a:pt x="1250950" y="63500"/>
                </a:lnTo>
                <a:lnTo>
                  <a:pt x="1247902" y="55879"/>
                </a:lnTo>
                <a:close/>
              </a:path>
              <a:path w="1276350" h="127000">
                <a:moveTo>
                  <a:pt x="1270254" y="55879"/>
                </a:moveTo>
                <a:lnTo>
                  <a:pt x="1250950" y="55879"/>
                </a:lnTo>
                <a:lnTo>
                  <a:pt x="1250950" y="71119"/>
                </a:lnTo>
                <a:lnTo>
                  <a:pt x="1270254" y="71119"/>
                </a:lnTo>
                <a:lnTo>
                  <a:pt x="1276350" y="63500"/>
                </a:lnTo>
                <a:lnTo>
                  <a:pt x="1270254" y="55879"/>
                </a:lnTo>
                <a:close/>
              </a:path>
              <a:path w="1276350" h="127000">
                <a:moveTo>
                  <a:pt x="1225550" y="0"/>
                </a:moveTo>
                <a:lnTo>
                  <a:pt x="1250950" y="63500"/>
                </a:lnTo>
                <a:lnTo>
                  <a:pt x="1250950" y="55879"/>
                </a:lnTo>
                <a:lnTo>
                  <a:pt x="1270254" y="55879"/>
                </a:lnTo>
                <a:lnTo>
                  <a:pt x="1225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22392" y="4783835"/>
            <a:ext cx="1042415" cy="1042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4809744"/>
            <a:ext cx="9144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86400" y="4809744"/>
            <a:ext cx="914400" cy="566822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9230">
              <a:spcBef>
                <a:spcPts val="125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VENDOR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51500" y="3904488"/>
            <a:ext cx="127000" cy="819150"/>
          </a:xfrm>
          <a:custGeom>
            <a:avLst/>
            <a:gdLst/>
            <a:ahLst/>
            <a:cxnLst/>
            <a:rect l="l" t="t" r="r" b="b"/>
            <a:pathLst>
              <a:path w="127000" h="819150">
                <a:moveTo>
                  <a:pt x="0" y="768350"/>
                </a:moveTo>
                <a:lnTo>
                  <a:pt x="63500" y="819150"/>
                </a:lnTo>
                <a:lnTo>
                  <a:pt x="95250" y="793750"/>
                </a:lnTo>
                <a:lnTo>
                  <a:pt x="55879" y="793750"/>
                </a:lnTo>
                <a:lnTo>
                  <a:pt x="55879" y="790701"/>
                </a:lnTo>
                <a:lnTo>
                  <a:pt x="0" y="768350"/>
                </a:lnTo>
                <a:close/>
              </a:path>
              <a:path w="127000" h="819150">
                <a:moveTo>
                  <a:pt x="55879" y="790701"/>
                </a:moveTo>
                <a:lnTo>
                  <a:pt x="55879" y="793750"/>
                </a:lnTo>
                <a:lnTo>
                  <a:pt x="63500" y="793750"/>
                </a:lnTo>
                <a:lnTo>
                  <a:pt x="55879" y="790701"/>
                </a:lnTo>
                <a:close/>
              </a:path>
              <a:path w="127000" h="819150">
                <a:moveTo>
                  <a:pt x="71120" y="0"/>
                </a:moveTo>
                <a:lnTo>
                  <a:pt x="55879" y="0"/>
                </a:lnTo>
                <a:lnTo>
                  <a:pt x="55879" y="790701"/>
                </a:lnTo>
                <a:lnTo>
                  <a:pt x="63500" y="793750"/>
                </a:lnTo>
                <a:lnTo>
                  <a:pt x="71120" y="790701"/>
                </a:lnTo>
                <a:lnTo>
                  <a:pt x="71120" y="0"/>
                </a:lnTo>
                <a:close/>
              </a:path>
              <a:path w="127000" h="819150">
                <a:moveTo>
                  <a:pt x="71120" y="790701"/>
                </a:moveTo>
                <a:lnTo>
                  <a:pt x="63500" y="793750"/>
                </a:lnTo>
                <a:lnTo>
                  <a:pt x="71120" y="793750"/>
                </a:lnTo>
                <a:lnTo>
                  <a:pt x="71120" y="790701"/>
                </a:lnTo>
                <a:close/>
              </a:path>
              <a:path w="127000" h="819150">
                <a:moveTo>
                  <a:pt x="127000" y="768350"/>
                </a:moveTo>
                <a:lnTo>
                  <a:pt x="71120" y="790701"/>
                </a:lnTo>
                <a:lnTo>
                  <a:pt x="71120" y="793750"/>
                </a:lnTo>
                <a:lnTo>
                  <a:pt x="95250" y="793750"/>
                </a:lnTo>
                <a:lnTo>
                  <a:pt x="127000" y="768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0100" y="3971544"/>
            <a:ext cx="127000" cy="838200"/>
          </a:xfrm>
          <a:custGeom>
            <a:avLst/>
            <a:gdLst/>
            <a:ahLst/>
            <a:cxnLst/>
            <a:rect l="l" t="t" r="r" b="b"/>
            <a:pathLst>
              <a:path w="127000" h="838200">
                <a:moveTo>
                  <a:pt x="63500" y="25399"/>
                </a:moveTo>
                <a:lnTo>
                  <a:pt x="55879" y="28447"/>
                </a:lnTo>
                <a:lnTo>
                  <a:pt x="55879" y="838199"/>
                </a:lnTo>
                <a:lnTo>
                  <a:pt x="71120" y="838199"/>
                </a:lnTo>
                <a:lnTo>
                  <a:pt x="71120" y="28447"/>
                </a:lnTo>
                <a:lnTo>
                  <a:pt x="63500" y="25399"/>
                </a:lnTo>
                <a:close/>
              </a:path>
              <a:path w="127000" h="838200">
                <a:moveTo>
                  <a:pt x="63500" y="0"/>
                </a:moveTo>
                <a:lnTo>
                  <a:pt x="0" y="50799"/>
                </a:lnTo>
                <a:lnTo>
                  <a:pt x="55879" y="28447"/>
                </a:lnTo>
                <a:lnTo>
                  <a:pt x="55879" y="25399"/>
                </a:lnTo>
                <a:lnTo>
                  <a:pt x="95250" y="25399"/>
                </a:lnTo>
                <a:lnTo>
                  <a:pt x="63500" y="0"/>
                </a:lnTo>
                <a:close/>
              </a:path>
              <a:path w="127000" h="838200">
                <a:moveTo>
                  <a:pt x="95250" y="25399"/>
                </a:moveTo>
                <a:lnTo>
                  <a:pt x="71120" y="25399"/>
                </a:lnTo>
                <a:lnTo>
                  <a:pt x="71120" y="28447"/>
                </a:lnTo>
                <a:lnTo>
                  <a:pt x="127000" y="50799"/>
                </a:lnTo>
                <a:lnTo>
                  <a:pt x="95250" y="25399"/>
                </a:lnTo>
                <a:close/>
              </a:path>
              <a:path w="127000" h="838200">
                <a:moveTo>
                  <a:pt x="63500" y="25399"/>
                </a:moveTo>
                <a:lnTo>
                  <a:pt x="55879" y="25399"/>
                </a:lnTo>
                <a:lnTo>
                  <a:pt x="55879" y="28447"/>
                </a:lnTo>
                <a:lnTo>
                  <a:pt x="63500" y="25399"/>
                </a:lnTo>
                <a:close/>
              </a:path>
              <a:path w="127000" h="838200">
                <a:moveTo>
                  <a:pt x="71120" y="25399"/>
                </a:moveTo>
                <a:lnTo>
                  <a:pt x="63500" y="25399"/>
                </a:lnTo>
                <a:lnTo>
                  <a:pt x="71120" y="28447"/>
                </a:lnTo>
                <a:lnTo>
                  <a:pt x="71120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0800" y="3312159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28448" y="71119"/>
                </a:lnTo>
                <a:lnTo>
                  <a:pt x="25400" y="71119"/>
                </a:lnTo>
                <a:lnTo>
                  <a:pt x="25400" y="55879"/>
                </a:lnTo>
                <a:lnTo>
                  <a:pt x="28448" y="55879"/>
                </a:lnTo>
                <a:lnTo>
                  <a:pt x="50800" y="0"/>
                </a:lnTo>
                <a:close/>
              </a:path>
              <a:path w="1200150" h="127000">
                <a:moveTo>
                  <a:pt x="25400" y="63500"/>
                </a:moveTo>
                <a:lnTo>
                  <a:pt x="25400" y="71119"/>
                </a:lnTo>
                <a:lnTo>
                  <a:pt x="28448" y="71119"/>
                </a:lnTo>
                <a:lnTo>
                  <a:pt x="25400" y="63500"/>
                </a:lnTo>
                <a:close/>
              </a:path>
              <a:path w="1200150" h="127000">
                <a:moveTo>
                  <a:pt x="1200150" y="55879"/>
                </a:moveTo>
                <a:lnTo>
                  <a:pt x="28448" y="55879"/>
                </a:lnTo>
                <a:lnTo>
                  <a:pt x="25400" y="63500"/>
                </a:lnTo>
                <a:lnTo>
                  <a:pt x="28448" y="71119"/>
                </a:lnTo>
                <a:lnTo>
                  <a:pt x="1200150" y="71119"/>
                </a:lnTo>
                <a:lnTo>
                  <a:pt x="1200150" y="55879"/>
                </a:lnTo>
                <a:close/>
              </a:path>
              <a:path w="1200150" h="127000">
                <a:moveTo>
                  <a:pt x="28448" y="55879"/>
                </a:moveTo>
                <a:lnTo>
                  <a:pt x="25400" y="55879"/>
                </a:lnTo>
                <a:lnTo>
                  <a:pt x="25400" y="63500"/>
                </a:lnTo>
                <a:lnTo>
                  <a:pt x="28448" y="5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08700" y="3895344"/>
            <a:ext cx="127000" cy="819150"/>
          </a:xfrm>
          <a:custGeom>
            <a:avLst/>
            <a:gdLst/>
            <a:ahLst/>
            <a:cxnLst/>
            <a:rect l="l" t="t" r="r" b="b"/>
            <a:pathLst>
              <a:path w="127000" h="819150">
                <a:moveTo>
                  <a:pt x="0" y="768349"/>
                </a:moveTo>
                <a:lnTo>
                  <a:pt x="63500" y="819149"/>
                </a:lnTo>
                <a:lnTo>
                  <a:pt x="95250" y="793749"/>
                </a:lnTo>
                <a:lnTo>
                  <a:pt x="55879" y="793749"/>
                </a:lnTo>
                <a:lnTo>
                  <a:pt x="55879" y="790701"/>
                </a:lnTo>
                <a:lnTo>
                  <a:pt x="0" y="768349"/>
                </a:lnTo>
                <a:close/>
              </a:path>
              <a:path w="127000" h="819150">
                <a:moveTo>
                  <a:pt x="55879" y="790701"/>
                </a:moveTo>
                <a:lnTo>
                  <a:pt x="55879" y="793749"/>
                </a:lnTo>
                <a:lnTo>
                  <a:pt x="63500" y="793749"/>
                </a:lnTo>
                <a:lnTo>
                  <a:pt x="55879" y="790701"/>
                </a:lnTo>
                <a:close/>
              </a:path>
              <a:path w="127000" h="819150">
                <a:moveTo>
                  <a:pt x="71120" y="0"/>
                </a:moveTo>
                <a:lnTo>
                  <a:pt x="55879" y="0"/>
                </a:lnTo>
                <a:lnTo>
                  <a:pt x="55879" y="790701"/>
                </a:lnTo>
                <a:lnTo>
                  <a:pt x="63500" y="793749"/>
                </a:lnTo>
                <a:lnTo>
                  <a:pt x="71120" y="790701"/>
                </a:lnTo>
                <a:lnTo>
                  <a:pt x="71120" y="0"/>
                </a:lnTo>
                <a:close/>
              </a:path>
              <a:path w="127000" h="819150">
                <a:moveTo>
                  <a:pt x="71120" y="790701"/>
                </a:moveTo>
                <a:lnTo>
                  <a:pt x="63500" y="793749"/>
                </a:lnTo>
                <a:lnTo>
                  <a:pt x="71120" y="793749"/>
                </a:lnTo>
                <a:lnTo>
                  <a:pt x="71120" y="790701"/>
                </a:lnTo>
                <a:close/>
              </a:path>
              <a:path w="127000" h="819150">
                <a:moveTo>
                  <a:pt x="127000" y="768349"/>
                </a:moveTo>
                <a:lnTo>
                  <a:pt x="71120" y="790701"/>
                </a:lnTo>
                <a:lnTo>
                  <a:pt x="71120" y="793749"/>
                </a:lnTo>
                <a:lnTo>
                  <a:pt x="95250" y="793749"/>
                </a:lnTo>
                <a:lnTo>
                  <a:pt x="127000" y="768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40352" y="4043146"/>
            <a:ext cx="2421255" cy="636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2095" marR="1322705" indent="-240029">
              <a:lnSpc>
                <a:spcPts val="1800"/>
              </a:lnSpc>
              <a:spcBef>
                <a:spcPts val="18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Received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Goods  Payment</a:t>
            </a:r>
            <a:endParaRPr sz="1400">
              <a:latin typeface="Arial Narrow"/>
              <a:cs typeface="Arial Narrow"/>
            </a:endParaRPr>
          </a:p>
          <a:p>
            <a:pPr marL="1377950">
              <a:lnSpc>
                <a:spcPts val="1125"/>
              </a:lnSpc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Purchase</a:t>
            </a:r>
            <a:r>
              <a:rPr sz="1400" spc="-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91655" y="3831844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50800" y="0"/>
                </a:moveTo>
                <a:lnTo>
                  <a:pt x="0" y="63499"/>
                </a:lnTo>
                <a:lnTo>
                  <a:pt x="50800" y="126999"/>
                </a:lnTo>
                <a:lnTo>
                  <a:pt x="28448" y="71119"/>
                </a:lnTo>
                <a:lnTo>
                  <a:pt x="25400" y="71119"/>
                </a:lnTo>
                <a:lnTo>
                  <a:pt x="25400" y="55879"/>
                </a:lnTo>
                <a:lnTo>
                  <a:pt x="28448" y="55879"/>
                </a:lnTo>
                <a:lnTo>
                  <a:pt x="50800" y="0"/>
                </a:lnTo>
                <a:close/>
              </a:path>
              <a:path w="1200150" h="127000">
                <a:moveTo>
                  <a:pt x="25400" y="63499"/>
                </a:moveTo>
                <a:lnTo>
                  <a:pt x="25400" y="71119"/>
                </a:lnTo>
                <a:lnTo>
                  <a:pt x="28448" y="71119"/>
                </a:lnTo>
                <a:lnTo>
                  <a:pt x="25400" y="63499"/>
                </a:lnTo>
                <a:close/>
              </a:path>
              <a:path w="1200150" h="127000">
                <a:moveTo>
                  <a:pt x="1200150" y="55879"/>
                </a:moveTo>
                <a:lnTo>
                  <a:pt x="28448" y="55879"/>
                </a:lnTo>
                <a:lnTo>
                  <a:pt x="25400" y="63499"/>
                </a:lnTo>
                <a:lnTo>
                  <a:pt x="28448" y="71119"/>
                </a:lnTo>
                <a:lnTo>
                  <a:pt x="1200150" y="71119"/>
                </a:lnTo>
                <a:lnTo>
                  <a:pt x="1200150" y="55879"/>
                </a:lnTo>
                <a:close/>
              </a:path>
              <a:path w="1200150" h="127000">
                <a:moveTo>
                  <a:pt x="28448" y="55879"/>
                </a:moveTo>
                <a:lnTo>
                  <a:pt x="25400" y="55879"/>
                </a:lnTo>
                <a:lnTo>
                  <a:pt x="25400" y="63499"/>
                </a:lnTo>
                <a:lnTo>
                  <a:pt x="28448" y="5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24600" y="3159760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1174750" y="63500"/>
                </a:moveTo>
                <a:lnTo>
                  <a:pt x="1149350" y="127000"/>
                </a:lnTo>
                <a:lnTo>
                  <a:pt x="1194054" y="71119"/>
                </a:lnTo>
                <a:lnTo>
                  <a:pt x="1174750" y="71119"/>
                </a:lnTo>
                <a:lnTo>
                  <a:pt x="1174750" y="63500"/>
                </a:lnTo>
                <a:close/>
              </a:path>
              <a:path w="1200150" h="127000">
                <a:moveTo>
                  <a:pt x="1171702" y="55879"/>
                </a:moveTo>
                <a:lnTo>
                  <a:pt x="0" y="55879"/>
                </a:lnTo>
                <a:lnTo>
                  <a:pt x="0" y="71119"/>
                </a:lnTo>
                <a:lnTo>
                  <a:pt x="1171702" y="71119"/>
                </a:lnTo>
                <a:lnTo>
                  <a:pt x="1174750" y="63500"/>
                </a:lnTo>
                <a:lnTo>
                  <a:pt x="1171702" y="55879"/>
                </a:lnTo>
                <a:close/>
              </a:path>
              <a:path w="1200150" h="127000">
                <a:moveTo>
                  <a:pt x="1194053" y="55879"/>
                </a:moveTo>
                <a:lnTo>
                  <a:pt x="1174750" y="55879"/>
                </a:lnTo>
                <a:lnTo>
                  <a:pt x="1174750" y="71119"/>
                </a:lnTo>
                <a:lnTo>
                  <a:pt x="1194054" y="71119"/>
                </a:lnTo>
                <a:lnTo>
                  <a:pt x="1200150" y="63500"/>
                </a:lnTo>
                <a:lnTo>
                  <a:pt x="1194053" y="55879"/>
                </a:lnTo>
                <a:close/>
              </a:path>
              <a:path w="1200150" h="127000">
                <a:moveTo>
                  <a:pt x="1149350" y="0"/>
                </a:moveTo>
                <a:lnTo>
                  <a:pt x="1174750" y="63500"/>
                </a:lnTo>
                <a:lnTo>
                  <a:pt x="1174750" y="55879"/>
                </a:lnTo>
                <a:lnTo>
                  <a:pt x="1194053" y="55879"/>
                </a:lnTo>
                <a:lnTo>
                  <a:pt x="1149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4488" y="3003931"/>
            <a:ext cx="1370330" cy="110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52425" algn="r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Sales</a:t>
            </a:r>
            <a:r>
              <a:rPr sz="1400" spc="-5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Forecast</a:t>
            </a:r>
            <a:endParaRPr sz="1400">
              <a:latin typeface="Arial Narrow"/>
              <a:cs typeface="Arial Narrow"/>
            </a:endParaRPr>
          </a:p>
          <a:p>
            <a:pPr marL="397510" marR="5080" indent="-385445">
              <a:lnSpc>
                <a:spcPct val="101099"/>
              </a:lnSpc>
              <a:spcBef>
                <a:spcPts val="10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Production</a:t>
            </a:r>
            <a:r>
              <a:rPr sz="1400" spc="-4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Schedule 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Pay</a:t>
            </a:r>
            <a:endParaRPr sz="1400">
              <a:latin typeface="Arial Narrow"/>
              <a:cs typeface="Arial Narrow"/>
            </a:endParaRPr>
          </a:p>
          <a:p>
            <a:pPr marR="330835" algn="r">
              <a:spcBef>
                <a:spcPts val="720"/>
              </a:spcBef>
            </a:pP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Time</a:t>
            </a:r>
            <a:r>
              <a:rPr sz="1400" spc="-8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Worked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1000" y="3450844"/>
            <a:ext cx="1295400" cy="127000"/>
          </a:xfrm>
          <a:custGeom>
            <a:avLst/>
            <a:gdLst/>
            <a:ahLst/>
            <a:cxnLst/>
            <a:rect l="l" t="t" r="r" b="b"/>
            <a:pathLst>
              <a:path w="129540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28447" y="71119"/>
                </a:lnTo>
                <a:lnTo>
                  <a:pt x="25400" y="71119"/>
                </a:lnTo>
                <a:lnTo>
                  <a:pt x="25400" y="55879"/>
                </a:lnTo>
                <a:lnTo>
                  <a:pt x="28448" y="55879"/>
                </a:lnTo>
                <a:lnTo>
                  <a:pt x="50800" y="0"/>
                </a:lnTo>
                <a:close/>
              </a:path>
              <a:path w="1295400" h="127000">
                <a:moveTo>
                  <a:pt x="25400" y="63500"/>
                </a:moveTo>
                <a:lnTo>
                  <a:pt x="25400" y="71119"/>
                </a:lnTo>
                <a:lnTo>
                  <a:pt x="28447" y="71119"/>
                </a:lnTo>
                <a:lnTo>
                  <a:pt x="25400" y="63500"/>
                </a:lnTo>
                <a:close/>
              </a:path>
              <a:path w="1295400" h="127000">
                <a:moveTo>
                  <a:pt x="1295400" y="55879"/>
                </a:moveTo>
                <a:lnTo>
                  <a:pt x="28448" y="55879"/>
                </a:lnTo>
                <a:lnTo>
                  <a:pt x="25400" y="63500"/>
                </a:lnTo>
                <a:lnTo>
                  <a:pt x="28447" y="71119"/>
                </a:lnTo>
                <a:lnTo>
                  <a:pt x="1295400" y="71119"/>
                </a:lnTo>
                <a:lnTo>
                  <a:pt x="1295400" y="55879"/>
                </a:lnTo>
                <a:close/>
              </a:path>
              <a:path w="1295400" h="127000">
                <a:moveTo>
                  <a:pt x="28448" y="55879"/>
                </a:moveTo>
                <a:lnTo>
                  <a:pt x="25400" y="55879"/>
                </a:lnTo>
                <a:lnTo>
                  <a:pt x="25400" y="63500"/>
                </a:lnTo>
                <a:lnTo>
                  <a:pt x="28448" y="5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17619" y="3143757"/>
            <a:ext cx="1032510" cy="8870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  <a:p>
            <a:pPr marL="12065" marR="5080" algn="ctr">
              <a:lnSpc>
                <a:spcPct val="125000"/>
              </a:lnSpc>
              <a:spcBef>
                <a:spcPts val="9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Served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Petri Nets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A form of state-transition notation that is used to model concurrent activities and their interaction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Circles (</a:t>
            </a:r>
            <a:r>
              <a:rPr lang="en-GB" i="1" dirty="0"/>
              <a:t>places</a:t>
            </a:r>
            <a:r>
              <a:rPr lang="en-GB" dirty="0"/>
              <a:t>) represent activities or conditions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Bars represents </a:t>
            </a:r>
            <a:r>
              <a:rPr lang="en-GB" i="1" dirty="0"/>
              <a:t>transitions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 dirty="0"/>
              <a:t>Arcs</a:t>
            </a:r>
            <a:r>
              <a:rPr lang="en-GB" dirty="0"/>
              <a:t> connect a transition with its input places and its output places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The places are populated with </a:t>
            </a:r>
            <a:r>
              <a:rPr lang="en-GB" i="1" dirty="0"/>
              <a:t>tokens, </a:t>
            </a:r>
            <a:r>
              <a:rPr lang="en-GB" dirty="0"/>
              <a:t>which act as enabling conditions for the transitions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Each arc can be assigned</a:t>
            </a:r>
            <a:r>
              <a:rPr lang="en-GB" i="1" dirty="0"/>
              <a:t> a weight </a:t>
            </a:r>
            <a:r>
              <a:rPr lang="en-GB" dirty="0"/>
              <a:t>that specifies how many tokens are removed from arc's input place, when the </a:t>
            </a:r>
            <a:r>
              <a:rPr lang="en-GB" b="1" dirty="0"/>
              <a:t>transition fires</a:t>
            </a:r>
          </a:p>
        </p:txBody>
      </p:sp>
    </p:spTree>
    <p:extLst>
      <p:ext uri="{BB962C8B-B14F-4D97-AF65-F5344CB8AC3E}">
        <p14:creationId xmlns:p14="http://schemas.microsoft.com/office/powerpoint/2010/main" val="378591667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9" y="1886710"/>
            <a:ext cx="9209103" cy="4971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50534" y="1242182"/>
            <a:ext cx="1503300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</a:t>
            </a:r>
            <a:r>
              <a:rPr sz="1800" b="1" spc="-100" dirty="0">
                <a:solidFill>
                  <a:srgbClr val="46524B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0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3248" y="3118104"/>
            <a:ext cx="1042415" cy="1042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3352" y="3351276"/>
            <a:ext cx="902208" cy="620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7255" y="3144011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7255" y="314401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21782" y="3585464"/>
            <a:ext cx="6248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Production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86808" y="2650617"/>
            <a:ext cx="1423670" cy="956310"/>
          </a:xfrm>
          <a:custGeom>
            <a:avLst/>
            <a:gdLst/>
            <a:ahLst/>
            <a:cxnLst/>
            <a:rect l="l" t="t" r="r" b="b"/>
            <a:pathLst>
              <a:path w="1423670" h="956310">
                <a:moveTo>
                  <a:pt x="1395443" y="34694"/>
                </a:moveTo>
                <a:lnTo>
                  <a:pt x="0" y="943102"/>
                </a:lnTo>
                <a:lnTo>
                  <a:pt x="8382" y="955802"/>
                </a:lnTo>
                <a:lnTo>
                  <a:pt x="1403691" y="47399"/>
                </a:lnTo>
                <a:lnTo>
                  <a:pt x="1402080" y="39370"/>
                </a:lnTo>
                <a:lnTo>
                  <a:pt x="1395443" y="34694"/>
                </a:lnTo>
                <a:close/>
              </a:path>
              <a:path w="1423670" h="956310">
                <a:moveTo>
                  <a:pt x="1422686" y="33020"/>
                </a:moveTo>
                <a:lnTo>
                  <a:pt x="1398016" y="33020"/>
                </a:lnTo>
                <a:lnTo>
                  <a:pt x="1406270" y="45720"/>
                </a:lnTo>
                <a:lnTo>
                  <a:pt x="1403691" y="47399"/>
                </a:lnTo>
                <a:lnTo>
                  <a:pt x="1415542" y="106425"/>
                </a:lnTo>
                <a:lnTo>
                  <a:pt x="1422686" y="33020"/>
                </a:lnTo>
                <a:close/>
              </a:path>
              <a:path w="1423670" h="956310">
                <a:moveTo>
                  <a:pt x="1398016" y="33020"/>
                </a:moveTo>
                <a:lnTo>
                  <a:pt x="1395443" y="34694"/>
                </a:lnTo>
                <a:lnTo>
                  <a:pt x="1402080" y="39370"/>
                </a:lnTo>
                <a:lnTo>
                  <a:pt x="1403691" y="47399"/>
                </a:lnTo>
                <a:lnTo>
                  <a:pt x="1406270" y="45720"/>
                </a:lnTo>
                <a:lnTo>
                  <a:pt x="1398016" y="33020"/>
                </a:lnTo>
                <a:close/>
              </a:path>
              <a:path w="1423670" h="956310">
                <a:moveTo>
                  <a:pt x="1346200" y="0"/>
                </a:moveTo>
                <a:lnTo>
                  <a:pt x="1395443" y="34694"/>
                </a:lnTo>
                <a:lnTo>
                  <a:pt x="1398016" y="33020"/>
                </a:lnTo>
                <a:lnTo>
                  <a:pt x="1422686" y="33020"/>
                </a:lnTo>
                <a:lnTo>
                  <a:pt x="1423416" y="25527"/>
                </a:lnTo>
                <a:lnTo>
                  <a:pt x="134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6847" y="3118104"/>
            <a:ext cx="1042416" cy="1042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71233" y="3442716"/>
            <a:ext cx="992123" cy="437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0855" y="3144011"/>
            <a:ext cx="9144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0855" y="314401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10296" y="3494023"/>
            <a:ext cx="715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EMPLOYEE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0" y="3537711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28448" y="71119"/>
                </a:lnTo>
                <a:lnTo>
                  <a:pt x="25400" y="71119"/>
                </a:lnTo>
                <a:lnTo>
                  <a:pt x="25400" y="55879"/>
                </a:lnTo>
                <a:lnTo>
                  <a:pt x="28448" y="55879"/>
                </a:lnTo>
                <a:lnTo>
                  <a:pt x="50800" y="0"/>
                </a:lnTo>
                <a:close/>
              </a:path>
              <a:path w="1200150" h="127000">
                <a:moveTo>
                  <a:pt x="25400" y="63500"/>
                </a:moveTo>
                <a:lnTo>
                  <a:pt x="25400" y="71119"/>
                </a:lnTo>
                <a:lnTo>
                  <a:pt x="28448" y="71119"/>
                </a:lnTo>
                <a:lnTo>
                  <a:pt x="25400" y="63500"/>
                </a:lnTo>
                <a:close/>
              </a:path>
              <a:path w="1200150" h="127000">
                <a:moveTo>
                  <a:pt x="1200150" y="55879"/>
                </a:moveTo>
                <a:lnTo>
                  <a:pt x="28448" y="55879"/>
                </a:lnTo>
                <a:lnTo>
                  <a:pt x="25400" y="63500"/>
                </a:lnTo>
                <a:lnTo>
                  <a:pt x="28448" y="71119"/>
                </a:lnTo>
                <a:lnTo>
                  <a:pt x="1200150" y="71119"/>
                </a:lnTo>
                <a:lnTo>
                  <a:pt x="1200150" y="55879"/>
                </a:lnTo>
                <a:close/>
              </a:path>
              <a:path w="1200150" h="127000">
                <a:moveTo>
                  <a:pt x="28448" y="55879"/>
                </a:moveTo>
                <a:lnTo>
                  <a:pt x="25400" y="55879"/>
                </a:lnTo>
                <a:lnTo>
                  <a:pt x="25400" y="63500"/>
                </a:lnTo>
                <a:lnTo>
                  <a:pt x="28448" y="5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3773" y="3376930"/>
            <a:ext cx="7226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105" marR="5080" indent="-6604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Pro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d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uc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i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n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Schedule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13248" y="1860805"/>
            <a:ext cx="1042415" cy="1042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57088" y="2093976"/>
            <a:ext cx="553212" cy="6202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77255" y="1886711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77255" y="188671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95517" y="2145029"/>
            <a:ext cx="27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1.0</a:t>
            </a:r>
            <a:endParaRPr sz="1200">
              <a:latin typeface="Arial Narrow"/>
              <a:cs typeface="Arial Narrow"/>
            </a:endParaRPr>
          </a:p>
          <a:p>
            <a:pPr marL="12700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13248" y="4223003"/>
            <a:ext cx="1042415" cy="1042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42788" y="4364735"/>
            <a:ext cx="781812" cy="8031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77255" y="4248911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77255" y="424891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681218" y="4415740"/>
            <a:ext cx="5060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3.0</a:t>
            </a:r>
            <a:endParaRPr sz="1200">
              <a:latin typeface="Arial Narrow"/>
              <a:cs typeface="Arial Narrow"/>
            </a:endParaRPr>
          </a:p>
          <a:p>
            <a:pPr marL="12700" marR="5080" algn="ctr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Procure-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86427" y="2323465"/>
            <a:ext cx="1281430" cy="979169"/>
          </a:xfrm>
          <a:custGeom>
            <a:avLst/>
            <a:gdLst/>
            <a:ahLst/>
            <a:cxnLst/>
            <a:rect l="l" t="t" r="r" b="b"/>
            <a:pathLst>
              <a:path w="1281429" h="979170">
                <a:moveTo>
                  <a:pt x="1253502" y="31350"/>
                </a:moveTo>
                <a:lnTo>
                  <a:pt x="0" y="966851"/>
                </a:lnTo>
                <a:lnTo>
                  <a:pt x="9144" y="979043"/>
                </a:lnTo>
                <a:lnTo>
                  <a:pt x="1262708" y="43623"/>
                </a:lnTo>
                <a:lnTo>
                  <a:pt x="1260602" y="35687"/>
                </a:lnTo>
                <a:lnTo>
                  <a:pt x="1253502" y="31350"/>
                </a:lnTo>
                <a:close/>
              </a:path>
              <a:path w="1281429" h="979170">
                <a:moveTo>
                  <a:pt x="1280612" y="29463"/>
                </a:moveTo>
                <a:lnTo>
                  <a:pt x="1256030" y="29463"/>
                </a:lnTo>
                <a:lnTo>
                  <a:pt x="1265174" y="41783"/>
                </a:lnTo>
                <a:lnTo>
                  <a:pt x="1262708" y="43623"/>
                </a:lnTo>
                <a:lnTo>
                  <a:pt x="1278127" y="101726"/>
                </a:lnTo>
                <a:lnTo>
                  <a:pt x="1280612" y="29463"/>
                </a:lnTo>
                <a:close/>
              </a:path>
              <a:path w="1281429" h="979170">
                <a:moveTo>
                  <a:pt x="1256030" y="29463"/>
                </a:moveTo>
                <a:lnTo>
                  <a:pt x="1253502" y="31350"/>
                </a:lnTo>
                <a:lnTo>
                  <a:pt x="1260602" y="35687"/>
                </a:lnTo>
                <a:lnTo>
                  <a:pt x="1262708" y="43623"/>
                </a:lnTo>
                <a:lnTo>
                  <a:pt x="1265174" y="41783"/>
                </a:lnTo>
                <a:lnTo>
                  <a:pt x="1256030" y="29463"/>
                </a:lnTo>
                <a:close/>
              </a:path>
              <a:path w="1281429" h="979170">
                <a:moveTo>
                  <a:pt x="1202182" y="0"/>
                </a:moveTo>
                <a:lnTo>
                  <a:pt x="1253502" y="31350"/>
                </a:lnTo>
                <a:lnTo>
                  <a:pt x="1256030" y="29463"/>
                </a:lnTo>
                <a:lnTo>
                  <a:pt x="1280612" y="29463"/>
                </a:lnTo>
                <a:lnTo>
                  <a:pt x="1280922" y="20447"/>
                </a:lnTo>
                <a:lnTo>
                  <a:pt x="1202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95974" y="2337942"/>
            <a:ext cx="1174115" cy="975994"/>
          </a:xfrm>
          <a:custGeom>
            <a:avLst/>
            <a:gdLst/>
            <a:ahLst/>
            <a:cxnLst/>
            <a:rect l="l" t="t" r="r" b="b"/>
            <a:pathLst>
              <a:path w="1174114" h="975995">
                <a:moveTo>
                  <a:pt x="1146401" y="946423"/>
                </a:moveTo>
                <a:lnTo>
                  <a:pt x="1093724" y="975614"/>
                </a:lnTo>
                <a:lnTo>
                  <a:pt x="1173226" y="958469"/>
                </a:lnTo>
                <a:lnTo>
                  <a:pt x="1173321" y="948309"/>
                </a:lnTo>
                <a:lnTo>
                  <a:pt x="1148714" y="948309"/>
                </a:lnTo>
                <a:lnTo>
                  <a:pt x="1146401" y="946423"/>
                </a:lnTo>
                <a:close/>
              </a:path>
              <a:path w="1174114" h="975995">
                <a:moveTo>
                  <a:pt x="1153446" y="942519"/>
                </a:moveTo>
                <a:lnTo>
                  <a:pt x="1146401" y="946423"/>
                </a:lnTo>
                <a:lnTo>
                  <a:pt x="1148714" y="948309"/>
                </a:lnTo>
                <a:lnTo>
                  <a:pt x="1153446" y="942519"/>
                </a:lnTo>
                <a:close/>
              </a:path>
              <a:path w="1174114" h="975995">
                <a:moveTo>
                  <a:pt x="1173988" y="877189"/>
                </a:moveTo>
                <a:lnTo>
                  <a:pt x="1156012" y="934578"/>
                </a:lnTo>
                <a:lnTo>
                  <a:pt x="1158366" y="936498"/>
                </a:lnTo>
                <a:lnTo>
                  <a:pt x="1153573" y="942364"/>
                </a:lnTo>
                <a:lnTo>
                  <a:pt x="1153446" y="942519"/>
                </a:lnTo>
                <a:lnTo>
                  <a:pt x="1148714" y="948309"/>
                </a:lnTo>
                <a:lnTo>
                  <a:pt x="1173321" y="948309"/>
                </a:lnTo>
                <a:lnTo>
                  <a:pt x="1173988" y="877189"/>
                </a:lnTo>
                <a:close/>
              </a:path>
              <a:path w="1174114" h="975995">
                <a:moveTo>
                  <a:pt x="9651" y="0"/>
                </a:moveTo>
                <a:lnTo>
                  <a:pt x="0" y="11937"/>
                </a:lnTo>
                <a:lnTo>
                  <a:pt x="1146401" y="946423"/>
                </a:lnTo>
                <a:lnTo>
                  <a:pt x="1153446" y="942519"/>
                </a:lnTo>
                <a:lnTo>
                  <a:pt x="1153573" y="942364"/>
                </a:lnTo>
                <a:lnTo>
                  <a:pt x="1156012" y="934578"/>
                </a:lnTo>
                <a:lnTo>
                  <a:pt x="9651" y="0"/>
                </a:lnTo>
                <a:close/>
              </a:path>
              <a:path w="1174114" h="975995">
                <a:moveTo>
                  <a:pt x="1156012" y="934578"/>
                </a:moveTo>
                <a:lnTo>
                  <a:pt x="1153573" y="942364"/>
                </a:lnTo>
                <a:lnTo>
                  <a:pt x="1158366" y="936498"/>
                </a:lnTo>
                <a:lnTo>
                  <a:pt x="1156012" y="934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70955" y="2810255"/>
            <a:ext cx="127000" cy="323850"/>
          </a:xfrm>
          <a:custGeom>
            <a:avLst/>
            <a:gdLst/>
            <a:ahLst/>
            <a:cxnLst/>
            <a:rect l="l" t="t" r="r" b="b"/>
            <a:pathLst>
              <a:path w="127000" h="323850">
                <a:moveTo>
                  <a:pt x="0" y="273050"/>
                </a:moveTo>
                <a:lnTo>
                  <a:pt x="63500" y="323850"/>
                </a:lnTo>
                <a:lnTo>
                  <a:pt x="95250" y="298450"/>
                </a:lnTo>
                <a:lnTo>
                  <a:pt x="55880" y="298450"/>
                </a:lnTo>
                <a:lnTo>
                  <a:pt x="55880" y="295401"/>
                </a:lnTo>
                <a:lnTo>
                  <a:pt x="0" y="273050"/>
                </a:lnTo>
                <a:close/>
              </a:path>
              <a:path w="127000" h="323850">
                <a:moveTo>
                  <a:pt x="55880" y="295401"/>
                </a:moveTo>
                <a:lnTo>
                  <a:pt x="55880" y="298450"/>
                </a:lnTo>
                <a:lnTo>
                  <a:pt x="63500" y="298450"/>
                </a:lnTo>
                <a:lnTo>
                  <a:pt x="55880" y="295401"/>
                </a:lnTo>
                <a:close/>
              </a:path>
              <a:path w="127000" h="323850">
                <a:moveTo>
                  <a:pt x="71120" y="0"/>
                </a:moveTo>
                <a:lnTo>
                  <a:pt x="55880" y="0"/>
                </a:lnTo>
                <a:lnTo>
                  <a:pt x="55880" y="295401"/>
                </a:lnTo>
                <a:lnTo>
                  <a:pt x="63500" y="298450"/>
                </a:lnTo>
                <a:lnTo>
                  <a:pt x="71120" y="295401"/>
                </a:lnTo>
                <a:lnTo>
                  <a:pt x="71120" y="0"/>
                </a:lnTo>
                <a:close/>
              </a:path>
              <a:path w="127000" h="323850">
                <a:moveTo>
                  <a:pt x="71120" y="295401"/>
                </a:moveTo>
                <a:lnTo>
                  <a:pt x="63500" y="298450"/>
                </a:lnTo>
                <a:lnTo>
                  <a:pt x="71120" y="298450"/>
                </a:lnTo>
                <a:lnTo>
                  <a:pt x="71120" y="295401"/>
                </a:lnTo>
                <a:close/>
              </a:path>
              <a:path w="127000" h="323850">
                <a:moveTo>
                  <a:pt x="127000" y="273050"/>
                </a:moveTo>
                <a:lnTo>
                  <a:pt x="71120" y="295401"/>
                </a:lnTo>
                <a:lnTo>
                  <a:pt x="71120" y="298450"/>
                </a:lnTo>
                <a:lnTo>
                  <a:pt x="95250" y="298450"/>
                </a:lnTo>
                <a:lnTo>
                  <a:pt x="127000" y="273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25235" y="2505583"/>
            <a:ext cx="9988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Sales</a:t>
            </a:r>
            <a:r>
              <a:rPr sz="1400" spc="-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Forecast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00801" y="3899661"/>
            <a:ext cx="1223645" cy="831850"/>
          </a:xfrm>
          <a:custGeom>
            <a:avLst/>
            <a:gdLst/>
            <a:ahLst/>
            <a:cxnLst/>
            <a:rect l="l" t="t" r="r" b="b"/>
            <a:pathLst>
              <a:path w="1223645" h="831850">
                <a:moveTo>
                  <a:pt x="7620" y="725424"/>
                </a:moveTo>
                <a:lnTo>
                  <a:pt x="0" y="806450"/>
                </a:lnTo>
                <a:lnTo>
                  <a:pt x="77342" y="831723"/>
                </a:lnTo>
                <a:lnTo>
                  <a:pt x="30292" y="798830"/>
                </a:lnTo>
                <a:lnTo>
                  <a:pt x="25400" y="798830"/>
                </a:lnTo>
                <a:lnTo>
                  <a:pt x="17017" y="786130"/>
                </a:lnTo>
                <a:lnTo>
                  <a:pt x="19581" y="784447"/>
                </a:lnTo>
                <a:lnTo>
                  <a:pt x="7620" y="725424"/>
                </a:lnTo>
                <a:close/>
              </a:path>
              <a:path w="1223645" h="831850">
                <a:moveTo>
                  <a:pt x="21209" y="792480"/>
                </a:moveTo>
                <a:lnTo>
                  <a:pt x="25400" y="798830"/>
                </a:lnTo>
                <a:lnTo>
                  <a:pt x="27923" y="797174"/>
                </a:lnTo>
                <a:lnTo>
                  <a:pt x="21209" y="792480"/>
                </a:lnTo>
                <a:close/>
              </a:path>
              <a:path w="1223645" h="831850">
                <a:moveTo>
                  <a:pt x="27923" y="797174"/>
                </a:moveTo>
                <a:lnTo>
                  <a:pt x="25400" y="798830"/>
                </a:lnTo>
                <a:lnTo>
                  <a:pt x="30292" y="798830"/>
                </a:lnTo>
                <a:lnTo>
                  <a:pt x="27923" y="797174"/>
                </a:lnTo>
                <a:close/>
              </a:path>
              <a:path w="1223645" h="831850">
                <a:moveTo>
                  <a:pt x="1215009" y="0"/>
                </a:moveTo>
                <a:lnTo>
                  <a:pt x="19581" y="784447"/>
                </a:lnTo>
                <a:lnTo>
                  <a:pt x="21209" y="792480"/>
                </a:lnTo>
                <a:lnTo>
                  <a:pt x="27923" y="797174"/>
                </a:lnTo>
                <a:lnTo>
                  <a:pt x="1223390" y="12700"/>
                </a:lnTo>
                <a:lnTo>
                  <a:pt x="1215009" y="0"/>
                </a:lnTo>
                <a:close/>
              </a:path>
              <a:path w="1223645" h="831850">
                <a:moveTo>
                  <a:pt x="19581" y="784447"/>
                </a:moveTo>
                <a:lnTo>
                  <a:pt x="17017" y="786130"/>
                </a:lnTo>
                <a:lnTo>
                  <a:pt x="21209" y="792480"/>
                </a:lnTo>
                <a:lnTo>
                  <a:pt x="19581" y="784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12592" y="3118104"/>
            <a:ext cx="1042416" cy="1042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6308" y="3442716"/>
            <a:ext cx="1014983" cy="4373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6600" y="3144011"/>
            <a:ext cx="9144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276600" y="3144011"/>
            <a:ext cx="914400" cy="553998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00965">
              <a:spcBef>
                <a:spcPts val="124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63260" y="4051934"/>
            <a:ext cx="1807845" cy="1545590"/>
          </a:xfrm>
          <a:custGeom>
            <a:avLst/>
            <a:gdLst/>
            <a:ahLst/>
            <a:cxnLst/>
            <a:rect l="l" t="t" r="r" b="b"/>
            <a:pathLst>
              <a:path w="1807845" h="1545589">
                <a:moveTo>
                  <a:pt x="1778537" y="28179"/>
                </a:moveTo>
                <a:lnTo>
                  <a:pt x="0" y="1533778"/>
                </a:lnTo>
                <a:lnTo>
                  <a:pt x="9905" y="1545437"/>
                </a:lnTo>
                <a:lnTo>
                  <a:pt x="1788363" y="39823"/>
                </a:lnTo>
                <a:lnTo>
                  <a:pt x="1785746" y="32003"/>
                </a:lnTo>
                <a:lnTo>
                  <a:pt x="1778537" y="28179"/>
                </a:lnTo>
                <a:close/>
              </a:path>
              <a:path w="1807845" h="1545589">
                <a:moveTo>
                  <a:pt x="1805474" y="26162"/>
                </a:moveTo>
                <a:lnTo>
                  <a:pt x="1780920" y="26162"/>
                </a:lnTo>
                <a:lnTo>
                  <a:pt x="1790699" y="37845"/>
                </a:lnTo>
                <a:lnTo>
                  <a:pt x="1788363" y="39823"/>
                </a:lnTo>
                <a:lnTo>
                  <a:pt x="1807464" y="96900"/>
                </a:lnTo>
                <a:lnTo>
                  <a:pt x="1805474" y="26162"/>
                </a:lnTo>
                <a:close/>
              </a:path>
              <a:path w="1807845" h="1545589">
                <a:moveTo>
                  <a:pt x="1780920" y="26162"/>
                </a:moveTo>
                <a:lnTo>
                  <a:pt x="1778537" y="28179"/>
                </a:lnTo>
                <a:lnTo>
                  <a:pt x="1785746" y="32003"/>
                </a:lnTo>
                <a:lnTo>
                  <a:pt x="1788363" y="39823"/>
                </a:lnTo>
                <a:lnTo>
                  <a:pt x="1790699" y="37845"/>
                </a:lnTo>
                <a:lnTo>
                  <a:pt x="1780920" y="26162"/>
                </a:lnTo>
                <a:close/>
              </a:path>
              <a:path w="1807845" h="1545589">
                <a:moveTo>
                  <a:pt x="1725421" y="0"/>
                </a:moveTo>
                <a:lnTo>
                  <a:pt x="1778537" y="28179"/>
                </a:lnTo>
                <a:lnTo>
                  <a:pt x="1780920" y="26162"/>
                </a:lnTo>
                <a:lnTo>
                  <a:pt x="1805474" y="26162"/>
                </a:lnTo>
                <a:lnTo>
                  <a:pt x="1805177" y="15620"/>
                </a:lnTo>
                <a:lnTo>
                  <a:pt x="1725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229604" y="5172533"/>
            <a:ext cx="2774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P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y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70955" y="4067555"/>
            <a:ext cx="127000" cy="171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34255" y="2795752"/>
            <a:ext cx="1666875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1340">
              <a:lnSpc>
                <a:spcPct val="125000"/>
              </a:lnSpc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Ordered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  <a:p>
            <a:pPr marL="1011555">
              <a:spcBef>
                <a:spcPts val="575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2.0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11855" y="2543683"/>
            <a:ext cx="10737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12592" y="4223003"/>
            <a:ext cx="1042416" cy="1042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76600" y="4248911"/>
            <a:ext cx="9144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276600" y="4248911"/>
            <a:ext cx="914400" cy="553998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9230">
              <a:spcBef>
                <a:spcPts val="124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VENDOR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1001" y="4971922"/>
            <a:ext cx="1419225" cy="127000"/>
          </a:xfrm>
          <a:custGeom>
            <a:avLst/>
            <a:gdLst/>
            <a:ahLst/>
            <a:cxnLst/>
            <a:rect l="l" t="t" r="r" b="b"/>
            <a:pathLst>
              <a:path w="1419225" h="127000">
                <a:moveTo>
                  <a:pt x="50926" y="0"/>
                </a:moveTo>
                <a:lnTo>
                  <a:pt x="0" y="63372"/>
                </a:lnTo>
                <a:lnTo>
                  <a:pt x="50673" y="127000"/>
                </a:lnTo>
                <a:lnTo>
                  <a:pt x="28429" y="70999"/>
                </a:lnTo>
                <a:lnTo>
                  <a:pt x="25400" y="70993"/>
                </a:lnTo>
                <a:lnTo>
                  <a:pt x="25400" y="55752"/>
                </a:lnTo>
                <a:lnTo>
                  <a:pt x="28469" y="55752"/>
                </a:lnTo>
                <a:lnTo>
                  <a:pt x="50926" y="0"/>
                </a:lnTo>
                <a:close/>
              </a:path>
              <a:path w="1419225" h="127000">
                <a:moveTo>
                  <a:pt x="28466" y="55759"/>
                </a:moveTo>
                <a:lnTo>
                  <a:pt x="25400" y="63372"/>
                </a:lnTo>
                <a:lnTo>
                  <a:pt x="28429" y="70999"/>
                </a:lnTo>
                <a:lnTo>
                  <a:pt x="1419225" y="74168"/>
                </a:lnTo>
                <a:lnTo>
                  <a:pt x="1419225" y="58927"/>
                </a:lnTo>
                <a:lnTo>
                  <a:pt x="28466" y="55759"/>
                </a:lnTo>
                <a:close/>
              </a:path>
              <a:path w="1419225" h="127000">
                <a:moveTo>
                  <a:pt x="25400" y="63372"/>
                </a:moveTo>
                <a:lnTo>
                  <a:pt x="25400" y="70993"/>
                </a:lnTo>
                <a:lnTo>
                  <a:pt x="28429" y="70999"/>
                </a:lnTo>
                <a:lnTo>
                  <a:pt x="25400" y="63372"/>
                </a:lnTo>
                <a:close/>
              </a:path>
              <a:path w="1419225" h="127000">
                <a:moveTo>
                  <a:pt x="25400" y="55752"/>
                </a:moveTo>
                <a:lnTo>
                  <a:pt x="25400" y="63372"/>
                </a:lnTo>
                <a:lnTo>
                  <a:pt x="28466" y="55759"/>
                </a:lnTo>
                <a:lnTo>
                  <a:pt x="25400" y="55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1001" y="4308983"/>
            <a:ext cx="1419225" cy="127000"/>
          </a:xfrm>
          <a:custGeom>
            <a:avLst/>
            <a:gdLst/>
            <a:ahLst/>
            <a:cxnLst/>
            <a:rect l="l" t="t" r="r" b="b"/>
            <a:pathLst>
              <a:path w="1419225" h="127000">
                <a:moveTo>
                  <a:pt x="1413101" y="55753"/>
                </a:moveTo>
                <a:lnTo>
                  <a:pt x="1393825" y="55753"/>
                </a:lnTo>
                <a:lnTo>
                  <a:pt x="1393825" y="70993"/>
                </a:lnTo>
                <a:lnTo>
                  <a:pt x="1390795" y="70999"/>
                </a:lnTo>
                <a:lnTo>
                  <a:pt x="1368552" y="127000"/>
                </a:lnTo>
                <a:lnTo>
                  <a:pt x="1419225" y="63373"/>
                </a:lnTo>
                <a:lnTo>
                  <a:pt x="1413101" y="55753"/>
                </a:lnTo>
                <a:close/>
              </a:path>
              <a:path w="1419225" h="127000">
                <a:moveTo>
                  <a:pt x="1390758" y="55759"/>
                </a:moveTo>
                <a:lnTo>
                  <a:pt x="0" y="58928"/>
                </a:lnTo>
                <a:lnTo>
                  <a:pt x="0" y="74168"/>
                </a:lnTo>
                <a:lnTo>
                  <a:pt x="1390798" y="70993"/>
                </a:lnTo>
                <a:lnTo>
                  <a:pt x="1393825" y="63373"/>
                </a:lnTo>
                <a:lnTo>
                  <a:pt x="1390758" y="55759"/>
                </a:lnTo>
                <a:close/>
              </a:path>
              <a:path w="1419225" h="127000">
                <a:moveTo>
                  <a:pt x="1393825" y="63373"/>
                </a:moveTo>
                <a:lnTo>
                  <a:pt x="1390795" y="70999"/>
                </a:lnTo>
                <a:lnTo>
                  <a:pt x="1393825" y="70993"/>
                </a:lnTo>
                <a:lnTo>
                  <a:pt x="1393825" y="63373"/>
                </a:lnTo>
                <a:close/>
              </a:path>
              <a:path w="1419225" h="127000">
                <a:moveTo>
                  <a:pt x="1393825" y="55753"/>
                </a:moveTo>
                <a:lnTo>
                  <a:pt x="1390758" y="55759"/>
                </a:lnTo>
                <a:lnTo>
                  <a:pt x="1393825" y="63373"/>
                </a:lnTo>
                <a:lnTo>
                  <a:pt x="1393825" y="55753"/>
                </a:lnTo>
                <a:close/>
              </a:path>
              <a:path w="1419225" h="127000">
                <a:moveTo>
                  <a:pt x="1368298" y="0"/>
                </a:moveTo>
                <a:lnTo>
                  <a:pt x="1390758" y="55759"/>
                </a:lnTo>
                <a:lnTo>
                  <a:pt x="1413101" y="55753"/>
                </a:lnTo>
                <a:lnTo>
                  <a:pt x="1368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386452" y="4677537"/>
            <a:ext cx="10566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Purchase</a:t>
            </a:r>
            <a:r>
              <a:rPr sz="1400" spc="-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  <a:p>
            <a:pPr marL="12700">
              <a:spcBef>
                <a:spcPts val="1019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73190" y="4570858"/>
            <a:ext cx="6565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 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D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cis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i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on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00145" y="4642611"/>
            <a:ext cx="1266825" cy="127000"/>
          </a:xfrm>
          <a:custGeom>
            <a:avLst/>
            <a:gdLst/>
            <a:ahLst/>
            <a:cxnLst/>
            <a:rect l="l" t="t" r="r" b="b"/>
            <a:pathLst>
              <a:path w="1266825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28448" y="71119"/>
                </a:lnTo>
                <a:lnTo>
                  <a:pt x="25400" y="71119"/>
                </a:lnTo>
                <a:lnTo>
                  <a:pt x="25400" y="55880"/>
                </a:lnTo>
                <a:lnTo>
                  <a:pt x="28448" y="55880"/>
                </a:lnTo>
                <a:lnTo>
                  <a:pt x="50800" y="0"/>
                </a:lnTo>
                <a:close/>
              </a:path>
              <a:path w="1266825" h="127000">
                <a:moveTo>
                  <a:pt x="25400" y="63500"/>
                </a:moveTo>
                <a:lnTo>
                  <a:pt x="25400" y="71119"/>
                </a:lnTo>
                <a:lnTo>
                  <a:pt x="28448" y="71119"/>
                </a:lnTo>
                <a:lnTo>
                  <a:pt x="25400" y="63500"/>
                </a:lnTo>
                <a:close/>
              </a:path>
              <a:path w="1266825" h="127000">
                <a:moveTo>
                  <a:pt x="1266825" y="55880"/>
                </a:moveTo>
                <a:lnTo>
                  <a:pt x="28448" y="55880"/>
                </a:lnTo>
                <a:lnTo>
                  <a:pt x="25400" y="63500"/>
                </a:lnTo>
                <a:lnTo>
                  <a:pt x="28448" y="71119"/>
                </a:lnTo>
                <a:lnTo>
                  <a:pt x="1266825" y="71119"/>
                </a:lnTo>
                <a:lnTo>
                  <a:pt x="1266825" y="55880"/>
                </a:lnTo>
                <a:close/>
              </a:path>
              <a:path w="1266825" h="127000">
                <a:moveTo>
                  <a:pt x="28448" y="55880"/>
                </a:moveTo>
                <a:lnTo>
                  <a:pt x="25400" y="55880"/>
                </a:lnTo>
                <a:lnTo>
                  <a:pt x="25400" y="63500"/>
                </a:lnTo>
                <a:lnTo>
                  <a:pt x="28448" y="55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224274" y="4118306"/>
            <a:ext cx="11029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Received</a:t>
            </a:r>
            <a:r>
              <a:rPr sz="1400" spc="-6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Goods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53834" y="5249417"/>
            <a:ext cx="8877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Time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Worked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403085" y="4005579"/>
            <a:ext cx="2026920" cy="1929764"/>
          </a:xfrm>
          <a:custGeom>
            <a:avLst/>
            <a:gdLst/>
            <a:ahLst/>
            <a:cxnLst/>
            <a:rect l="l" t="t" r="r" b="b"/>
            <a:pathLst>
              <a:path w="2026920" h="1929764">
                <a:moveTo>
                  <a:pt x="0" y="1837499"/>
                </a:moveTo>
                <a:lnTo>
                  <a:pt x="6858" y="1918525"/>
                </a:lnTo>
                <a:lnTo>
                  <a:pt x="87375" y="1929587"/>
                </a:lnTo>
                <a:lnTo>
                  <a:pt x="37290" y="1906562"/>
                </a:lnTo>
                <a:lnTo>
                  <a:pt x="30479" y="1906562"/>
                </a:lnTo>
                <a:lnTo>
                  <a:pt x="20065" y="1895513"/>
                </a:lnTo>
                <a:lnTo>
                  <a:pt x="22250" y="1893438"/>
                </a:lnTo>
                <a:lnTo>
                  <a:pt x="0" y="1837499"/>
                </a:lnTo>
                <a:close/>
              </a:path>
              <a:path w="2026920" h="1929764">
                <a:moveTo>
                  <a:pt x="25273" y="1901037"/>
                </a:moveTo>
                <a:lnTo>
                  <a:pt x="30479" y="1906562"/>
                </a:lnTo>
                <a:lnTo>
                  <a:pt x="32701" y="1904452"/>
                </a:lnTo>
                <a:lnTo>
                  <a:pt x="25273" y="1901037"/>
                </a:lnTo>
                <a:close/>
              </a:path>
              <a:path w="2026920" h="1929764">
                <a:moveTo>
                  <a:pt x="32701" y="1904452"/>
                </a:moveTo>
                <a:lnTo>
                  <a:pt x="30479" y="1906562"/>
                </a:lnTo>
                <a:lnTo>
                  <a:pt x="37290" y="1906562"/>
                </a:lnTo>
                <a:lnTo>
                  <a:pt x="32701" y="1904452"/>
                </a:lnTo>
                <a:close/>
              </a:path>
              <a:path w="2026920" h="1929764">
                <a:moveTo>
                  <a:pt x="2016124" y="0"/>
                </a:moveTo>
                <a:lnTo>
                  <a:pt x="22250" y="1893438"/>
                </a:lnTo>
                <a:lnTo>
                  <a:pt x="25273" y="1901037"/>
                </a:lnTo>
                <a:lnTo>
                  <a:pt x="32701" y="1904452"/>
                </a:lnTo>
                <a:lnTo>
                  <a:pt x="2026665" y="11175"/>
                </a:lnTo>
                <a:lnTo>
                  <a:pt x="2016124" y="0"/>
                </a:lnTo>
                <a:close/>
              </a:path>
              <a:path w="2026920" h="1929764">
                <a:moveTo>
                  <a:pt x="22250" y="1893438"/>
                </a:moveTo>
                <a:lnTo>
                  <a:pt x="20065" y="1895513"/>
                </a:lnTo>
                <a:lnTo>
                  <a:pt x="25273" y="1901037"/>
                </a:lnTo>
                <a:lnTo>
                  <a:pt x="22250" y="1893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00145" y="3537711"/>
            <a:ext cx="1266825" cy="127000"/>
          </a:xfrm>
          <a:custGeom>
            <a:avLst/>
            <a:gdLst/>
            <a:ahLst/>
            <a:cxnLst/>
            <a:rect l="l" t="t" r="r" b="b"/>
            <a:pathLst>
              <a:path w="1266825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28448" y="71119"/>
                </a:lnTo>
                <a:lnTo>
                  <a:pt x="25400" y="71119"/>
                </a:lnTo>
                <a:lnTo>
                  <a:pt x="25400" y="55879"/>
                </a:lnTo>
                <a:lnTo>
                  <a:pt x="28448" y="55879"/>
                </a:lnTo>
                <a:lnTo>
                  <a:pt x="50800" y="0"/>
                </a:lnTo>
                <a:close/>
              </a:path>
              <a:path w="1266825" h="127000">
                <a:moveTo>
                  <a:pt x="25400" y="63500"/>
                </a:moveTo>
                <a:lnTo>
                  <a:pt x="25400" y="71119"/>
                </a:lnTo>
                <a:lnTo>
                  <a:pt x="28448" y="71119"/>
                </a:lnTo>
                <a:lnTo>
                  <a:pt x="25400" y="63500"/>
                </a:lnTo>
                <a:close/>
              </a:path>
              <a:path w="1266825" h="127000">
                <a:moveTo>
                  <a:pt x="1266825" y="55879"/>
                </a:moveTo>
                <a:lnTo>
                  <a:pt x="28448" y="55879"/>
                </a:lnTo>
                <a:lnTo>
                  <a:pt x="25400" y="63500"/>
                </a:lnTo>
                <a:lnTo>
                  <a:pt x="28448" y="71119"/>
                </a:lnTo>
                <a:lnTo>
                  <a:pt x="1266825" y="71119"/>
                </a:lnTo>
                <a:lnTo>
                  <a:pt x="1266825" y="55879"/>
                </a:lnTo>
                <a:close/>
              </a:path>
              <a:path w="1266825" h="127000">
                <a:moveTo>
                  <a:pt x="28448" y="55879"/>
                </a:moveTo>
                <a:lnTo>
                  <a:pt x="25400" y="55879"/>
                </a:lnTo>
                <a:lnTo>
                  <a:pt x="25400" y="63500"/>
                </a:lnTo>
                <a:lnTo>
                  <a:pt x="28448" y="5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037579" y="4042409"/>
            <a:ext cx="6261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Inve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n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tory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93820" y="3648279"/>
            <a:ext cx="10318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</a:t>
            </a:r>
            <a:r>
              <a:rPr sz="1400" spc="-3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Served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22392" y="5442204"/>
            <a:ext cx="1042415" cy="1042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0700" y="5675376"/>
            <a:ext cx="684276" cy="6202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5468111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546811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4"/>
                </a:lnTo>
                <a:lnTo>
                  <a:pt x="9289" y="365059"/>
                </a:lnTo>
                <a:lnTo>
                  <a:pt x="20557" y="321243"/>
                </a:lnTo>
                <a:lnTo>
                  <a:pt x="35933" y="279238"/>
                </a:lnTo>
                <a:lnTo>
                  <a:pt x="55187" y="239272"/>
                </a:lnTo>
                <a:lnTo>
                  <a:pt x="78090" y="201576"/>
                </a:lnTo>
                <a:lnTo>
                  <a:pt x="104411" y="166379"/>
                </a:lnTo>
                <a:lnTo>
                  <a:pt x="133921" y="133911"/>
                </a:lnTo>
                <a:lnTo>
                  <a:pt x="166390" y="104403"/>
                </a:lnTo>
                <a:lnTo>
                  <a:pt x="201587" y="78083"/>
                </a:lnTo>
                <a:lnTo>
                  <a:pt x="239283" y="55182"/>
                </a:lnTo>
                <a:lnTo>
                  <a:pt x="279249" y="35929"/>
                </a:lnTo>
                <a:lnTo>
                  <a:pt x="321253" y="20555"/>
                </a:lnTo>
                <a:lnTo>
                  <a:pt x="365066" y="9288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8"/>
                </a:lnTo>
                <a:lnTo>
                  <a:pt x="593146" y="20555"/>
                </a:lnTo>
                <a:lnTo>
                  <a:pt x="635150" y="35929"/>
                </a:lnTo>
                <a:lnTo>
                  <a:pt x="675116" y="55182"/>
                </a:lnTo>
                <a:lnTo>
                  <a:pt x="712812" y="78083"/>
                </a:lnTo>
                <a:lnTo>
                  <a:pt x="748009" y="104403"/>
                </a:lnTo>
                <a:lnTo>
                  <a:pt x="780478" y="133911"/>
                </a:lnTo>
                <a:lnTo>
                  <a:pt x="809988" y="166379"/>
                </a:lnTo>
                <a:lnTo>
                  <a:pt x="836309" y="201576"/>
                </a:lnTo>
                <a:lnTo>
                  <a:pt x="859212" y="239272"/>
                </a:lnTo>
                <a:lnTo>
                  <a:pt x="878466" y="279238"/>
                </a:lnTo>
                <a:lnTo>
                  <a:pt x="893842" y="321243"/>
                </a:lnTo>
                <a:lnTo>
                  <a:pt x="905110" y="365059"/>
                </a:lnTo>
                <a:lnTo>
                  <a:pt x="912039" y="410454"/>
                </a:lnTo>
                <a:lnTo>
                  <a:pt x="914400" y="457200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739511" y="5726988"/>
            <a:ext cx="408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4.0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yroll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458200" y="4495798"/>
            <a:ext cx="2093976" cy="23073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854" y="1242182"/>
            <a:ext cx="2340245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1,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Process</a:t>
            </a:r>
            <a:r>
              <a:rPr sz="1800" b="1" spc="-130" dirty="0">
                <a:solidFill>
                  <a:srgbClr val="46524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6535" y="4372356"/>
            <a:ext cx="395605" cy="583565"/>
          </a:xfrm>
          <a:custGeom>
            <a:avLst/>
            <a:gdLst/>
            <a:ahLst/>
            <a:cxnLst/>
            <a:rect l="l" t="t" r="r" b="b"/>
            <a:pathLst>
              <a:path w="395604" h="583564">
                <a:moveTo>
                  <a:pt x="346865" y="20122"/>
                </a:moveTo>
                <a:lnTo>
                  <a:pt x="0" y="575437"/>
                </a:lnTo>
                <a:lnTo>
                  <a:pt x="12953" y="583438"/>
                </a:lnTo>
                <a:lnTo>
                  <a:pt x="359788" y="28173"/>
                </a:lnTo>
                <a:lnTo>
                  <a:pt x="354964" y="21590"/>
                </a:lnTo>
                <a:lnTo>
                  <a:pt x="346865" y="20122"/>
                </a:lnTo>
                <a:close/>
              </a:path>
              <a:path w="395604" h="583564">
                <a:moveTo>
                  <a:pt x="374578" y="17526"/>
                </a:moveTo>
                <a:lnTo>
                  <a:pt x="348488" y="17526"/>
                </a:lnTo>
                <a:lnTo>
                  <a:pt x="361441" y="25527"/>
                </a:lnTo>
                <a:lnTo>
                  <a:pt x="359788" y="28173"/>
                </a:lnTo>
                <a:lnTo>
                  <a:pt x="395350" y="76708"/>
                </a:lnTo>
                <a:lnTo>
                  <a:pt x="374578" y="17526"/>
                </a:lnTo>
                <a:close/>
              </a:path>
              <a:path w="395604" h="583564">
                <a:moveTo>
                  <a:pt x="348488" y="17526"/>
                </a:moveTo>
                <a:lnTo>
                  <a:pt x="346865" y="20122"/>
                </a:lnTo>
                <a:lnTo>
                  <a:pt x="354964" y="21590"/>
                </a:lnTo>
                <a:lnTo>
                  <a:pt x="359788" y="28173"/>
                </a:lnTo>
                <a:lnTo>
                  <a:pt x="361441" y="25527"/>
                </a:lnTo>
                <a:lnTo>
                  <a:pt x="348488" y="17526"/>
                </a:lnTo>
                <a:close/>
              </a:path>
              <a:path w="395604" h="583564">
                <a:moveTo>
                  <a:pt x="368426" y="0"/>
                </a:moveTo>
                <a:lnTo>
                  <a:pt x="287654" y="9398"/>
                </a:lnTo>
                <a:lnTo>
                  <a:pt x="346865" y="20122"/>
                </a:lnTo>
                <a:lnTo>
                  <a:pt x="348488" y="17526"/>
                </a:lnTo>
                <a:lnTo>
                  <a:pt x="374578" y="17526"/>
                </a:lnTo>
                <a:lnTo>
                  <a:pt x="368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7604" y="3555491"/>
            <a:ext cx="1042415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62572" y="3605785"/>
            <a:ext cx="812291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1611" y="35814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1611" y="3581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02271" y="3657423"/>
            <a:ext cx="513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1.3</a:t>
            </a:r>
            <a:endParaRPr sz="1200">
              <a:latin typeface="Arial Narrow"/>
              <a:cs typeface="Arial Narrow"/>
            </a:endParaRPr>
          </a:p>
          <a:p>
            <a:pPr marL="12700" marR="5080" indent="-2540" algn="ctr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Produ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ce  Sales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Foreca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2616" y="4031361"/>
            <a:ext cx="645795" cy="278765"/>
          </a:xfrm>
          <a:custGeom>
            <a:avLst/>
            <a:gdLst/>
            <a:ahLst/>
            <a:cxnLst/>
            <a:rect l="l" t="t" r="r" b="b"/>
            <a:pathLst>
              <a:path w="645795" h="278764">
                <a:moveTo>
                  <a:pt x="616074" y="233529"/>
                </a:moveTo>
                <a:lnTo>
                  <a:pt x="576326" y="278638"/>
                </a:lnTo>
                <a:lnTo>
                  <a:pt x="645413" y="235838"/>
                </a:lnTo>
                <a:lnTo>
                  <a:pt x="644975" y="234569"/>
                </a:lnTo>
                <a:lnTo>
                  <a:pt x="618998" y="234569"/>
                </a:lnTo>
                <a:lnTo>
                  <a:pt x="616074" y="233529"/>
                </a:lnTo>
                <a:close/>
              </a:path>
              <a:path w="645795" h="278764">
                <a:moveTo>
                  <a:pt x="621538" y="227330"/>
                </a:moveTo>
                <a:lnTo>
                  <a:pt x="616074" y="233529"/>
                </a:lnTo>
                <a:lnTo>
                  <a:pt x="618998" y="234569"/>
                </a:lnTo>
                <a:lnTo>
                  <a:pt x="621538" y="227330"/>
                </a:lnTo>
                <a:close/>
              </a:path>
              <a:path w="645795" h="278764">
                <a:moveTo>
                  <a:pt x="618870" y="159003"/>
                </a:moveTo>
                <a:lnTo>
                  <a:pt x="621215" y="219073"/>
                </a:lnTo>
                <a:lnTo>
                  <a:pt x="624078" y="220090"/>
                </a:lnTo>
                <a:lnTo>
                  <a:pt x="618998" y="234569"/>
                </a:lnTo>
                <a:lnTo>
                  <a:pt x="644975" y="234569"/>
                </a:lnTo>
                <a:lnTo>
                  <a:pt x="618870" y="159003"/>
                </a:lnTo>
                <a:close/>
              </a:path>
              <a:path w="645795" h="278764">
                <a:moveTo>
                  <a:pt x="5080" y="0"/>
                </a:moveTo>
                <a:lnTo>
                  <a:pt x="0" y="14477"/>
                </a:lnTo>
                <a:lnTo>
                  <a:pt x="616074" y="233529"/>
                </a:lnTo>
                <a:lnTo>
                  <a:pt x="621537" y="227330"/>
                </a:lnTo>
                <a:lnTo>
                  <a:pt x="621215" y="219073"/>
                </a:lnTo>
                <a:lnTo>
                  <a:pt x="5080" y="0"/>
                </a:lnTo>
                <a:close/>
              </a:path>
              <a:path w="645795" h="278764">
                <a:moveTo>
                  <a:pt x="621215" y="219073"/>
                </a:moveTo>
                <a:lnTo>
                  <a:pt x="621538" y="227330"/>
                </a:lnTo>
                <a:lnTo>
                  <a:pt x="624078" y="220090"/>
                </a:lnTo>
                <a:lnTo>
                  <a:pt x="621215" y="219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6280" y="3042792"/>
            <a:ext cx="400050" cy="662940"/>
          </a:xfrm>
          <a:custGeom>
            <a:avLst/>
            <a:gdLst/>
            <a:ahLst/>
            <a:cxnLst/>
            <a:rect l="l" t="t" r="r" b="b"/>
            <a:pathLst>
              <a:path w="400050" h="662939">
                <a:moveTo>
                  <a:pt x="348290" y="641218"/>
                </a:moveTo>
                <a:lnTo>
                  <a:pt x="288544" y="648589"/>
                </a:lnTo>
                <a:lnTo>
                  <a:pt x="368681" y="662432"/>
                </a:lnTo>
                <a:lnTo>
                  <a:pt x="376398" y="643890"/>
                </a:lnTo>
                <a:lnTo>
                  <a:pt x="349758" y="643890"/>
                </a:lnTo>
                <a:lnTo>
                  <a:pt x="348290" y="641218"/>
                </a:lnTo>
                <a:close/>
              </a:path>
              <a:path w="400050" h="662939">
                <a:moveTo>
                  <a:pt x="356407" y="640217"/>
                </a:moveTo>
                <a:lnTo>
                  <a:pt x="348290" y="641218"/>
                </a:lnTo>
                <a:lnTo>
                  <a:pt x="349758" y="643890"/>
                </a:lnTo>
                <a:lnTo>
                  <a:pt x="356407" y="640217"/>
                </a:lnTo>
                <a:close/>
              </a:path>
              <a:path w="400050" h="662939">
                <a:moveTo>
                  <a:pt x="399923" y="587375"/>
                </a:moveTo>
                <a:lnTo>
                  <a:pt x="361660" y="633916"/>
                </a:lnTo>
                <a:lnTo>
                  <a:pt x="363093" y="636524"/>
                </a:lnTo>
                <a:lnTo>
                  <a:pt x="356541" y="640142"/>
                </a:lnTo>
                <a:lnTo>
                  <a:pt x="356407" y="640217"/>
                </a:lnTo>
                <a:lnTo>
                  <a:pt x="349758" y="643890"/>
                </a:lnTo>
                <a:lnTo>
                  <a:pt x="376398" y="643890"/>
                </a:lnTo>
                <a:lnTo>
                  <a:pt x="399923" y="587375"/>
                </a:lnTo>
                <a:close/>
              </a:path>
              <a:path w="400050" h="662939">
                <a:moveTo>
                  <a:pt x="13462" y="0"/>
                </a:moveTo>
                <a:lnTo>
                  <a:pt x="0" y="7366"/>
                </a:lnTo>
                <a:lnTo>
                  <a:pt x="348290" y="641218"/>
                </a:lnTo>
                <a:lnTo>
                  <a:pt x="356425" y="640207"/>
                </a:lnTo>
                <a:lnTo>
                  <a:pt x="361660" y="633916"/>
                </a:lnTo>
                <a:lnTo>
                  <a:pt x="13462" y="0"/>
                </a:lnTo>
                <a:close/>
              </a:path>
              <a:path w="400050" h="662939">
                <a:moveTo>
                  <a:pt x="361660" y="633916"/>
                </a:moveTo>
                <a:lnTo>
                  <a:pt x="356541" y="640142"/>
                </a:lnTo>
                <a:lnTo>
                  <a:pt x="363093" y="636524"/>
                </a:lnTo>
                <a:lnTo>
                  <a:pt x="361660" y="633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68793" y="4277359"/>
            <a:ext cx="998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Sales</a:t>
            </a:r>
            <a:r>
              <a:rPr sz="1400" spc="-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Forecast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0580" y="4239259"/>
            <a:ext cx="601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23004" y="3022092"/>
            <a:ext cx="1042416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90644" y="3163824"/>
            <a:ext cx="739140" cy="804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7011" y="30480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87011" y="304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8821" y="3215766"/>
            <a:ext cx="4292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1.1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rd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05095" y="3038475"/>
            <a:ext cx="463550" cy="472440"/>
          </a:xfrm>
          <a:custGeom>
            <a:avLst/>
            <a:gdLst/>
            <a:ahLst/>
            <a:cxnLst/>
            <a:rect l="l" t="t" r="r" b="b"/>
            <a:pathLst>
              <a:path w="463550" h="472439">
                <a:moveTo>
                  <a:pt x="427762" y="23014"/>
                </a:moveTo>
                <a:lnTo>
                  <a:pt x="0" y="461517"/>
                </a:lnTo>
                <a:lnTo>
                  <a:pt x="10921" y="472059"/>
                </a:lnTo>
                <a:lnTo>
                  <a:pt x="438686" y="33679"/>
                </a:lnTo>
                <a:lnTo>
                  <a:pt x="435355" y="26162"/>
                </a:lnTo>
                <a:lnTo>
                  <a:pt x="427762" y="23014"/>
                </a:lnTo>
                <a:close/>
              </a:path>
              <a:path w="463550" h="472439">
                <a:moveTo>
                  <a:pt x="454711" y="20827"/>
                </a:moveTo>
                <a:lnTo>
                  <a:pt x="429894" y="20827"/>
                </a:lnTo>
                <a:lnTo>
                  <a:pt x="440816" y="31496"/>
                </a:lnTo>
                <a:lnTo>
                  <a:pt x="438686" y="33679"/>
                </a:lnTo>
                <a:lnTo>
                  <a:pt x="463041" y="88646"/>
                </a:lnTo>
                <a:lnTo>
                  <a:pt x="454711" y="20827"/>
                </a:lnTo>
                <a:close/>
              </a:path>
              <a:path w="463550" h="472439">
                <a:moveTo>
                  <a:pt x="435355" y="26162"/>
                </a:moveTo>
                <a:lnTo>
                  <a:pt x="438686" y="33679"/>
                </a:lnTo>
                <a:lnTo>
                  <a:pt x="440816" y="31496"/>
                </a:lnTo>
                <a:lnTo>
                  <a:pt x="435355" y="26162"/>
                </a:lnTo>
                <a:close/>
              </a:path>
              <a:path w="463550" h="472439">
                <a:moveTo>
                  <a:pt x="429894" y="20827"/>
                </a:moveTo>
                <a:lnTo>
                  <a:pt x="427762" y="23014"/>
                </a:lnTo>
                <a:lnTo>
                  <a:pt x="435355" y="26162"/>
                </a:lnTo>
                <a:lnTo>
                  <a:pt x="429894" y="20827"/>
                </a:lnTo>
                <a:close/>
              </a:path>
              <a:path w="463550" h="472439">
                <a:moveTo>
                  <a:pt x="372237" y="0"/>
                </a:moveTo>
                <a:lnTo>
                  <a:pt x="427762" y="23014"/>
                </a:lnTo>
                <a:lnTo>
                  <a:pt x="429894" y="20827"/>
                </a:lnTo>
                <a:lnTo>
                  <a:pt x="454711" y="20827"/>
                </a:lnTo>
                <a:lnTo>
                  <a:pt x="453135" y="8000"/>
                </a:lnTo>
                <a:lnTo>
                  <a:pt x="3722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3696" y="4495547"/>
            <a:ext cx="612775" cy="520065"/>
          </a:xfrm>
          <a:custGeom>
            <a:avLst/>
            <a:gdLst/>
            <a:ahLst/>
            <a:cxnLst/>
            <a:rect l="l" t="t" r="r" b="b"/>
            <a:pathLst>
              <a:path w="612775" h="520064">
                <a:moveTo>
                  <a:pt x="587053" y="456976"/>
                </a:moveTo>
                <a:lnTo>
                  <a:pt x="560197" y="519683"/>
                </a:lnTo>
                <a:lnTo>
                  <a:pt x="606535" y="464438"/>
                </a:lnTo>
                <a:lnTo>
                  <a:pt x="586867" y="464438"/>
                </a:lnTo>
                <a:lnTo>
                  <a:pt x="587053" y="456976"/>
                </a:lnTo>
                <a:close/>
              </a:path>
              <a:path w="612775" h="520064">
                <a:moveTo>
                  <a:pt x="15240" y="0"/>
                </a:moveTo>
                <a:lnTo>
                  <a:pt x="0" y="507"/>
                </a:lnTo>
                <a:lnTo>
                  <a:pt x="889" y="21970"/>
                </a:lnTo>
                <a:lnTo>
                  <a:pt x="3429" y="43941"/>
                </a:lnTo>
                <a:lnTo>
                  <a:pt x="13843" y="87502"/>
                </a:lnTo>
                <a:lnTo>
                  <a:pt x="30480" y="130301"/>
                </a:lnTo>
                <a:lnTo>
                  <a:pt x="53086" y="171957"/>
                </a:lnTo>
                <a:lnTo>
                  <a:pt x="80772" y="212089"/>
                </a:lnTo>
                <a:lnTo>
                  <a:pt x="113537" y="250443"/>
                </a:lnTo>
                <a:lnTo>
                  <a:pt x="150749" y="286765"/>
                </a:lnTo>
                <a:lnTo>
                  <a:pt x="191897" y="320547"/>
                </a:lnTo>
                <a:lnTo>
                  <a:pt x="236601" y="351662"/>
                </a:lnTo>
                <a:lnTo>
                  <a:pt x="284353" y="379729"/>
                </a:lnTo>
                <a:lnTo>
                  <a:pt x="334899" y="404367"/>
                </a:lnTo>
                <a:lnTo>
                  <a:pt x="387604" y="425322"/>
                </a:lnTo>
                <a:lnTo>
                  <a:pt x="442214" y="442213"/>
                </a:lnTo>
                <a:lnTo>
                  <a:pt x="498094" y="454659"/>
                </a:lnTo>
                <a:lnTo>
                  <a:pt x="554990" y="462406"/>
                </a:lnTo>
                <a:lnTo>
                  <a:pt x="583565" y="464438"/>
                </a:lnTo>
                <a:lnTo>
                  <a:pt x="583857" y="464438"/>
                </a:lnTo>
                <a:lnTo>
                  <a:pt x="587053" y="456976"/>
                </a:lnTo>
                <a:lnTo>
                  <a:pt x="587061" y="456660"/>
                </a:lnTo>
                <a:lnTo>
                  <a:pt x="584254" y="449175"/>
                </a:lnTo>
                <a:lnTo>
                  <a:pt x="556641" y="447166"/>
                </a:lnTo>
                <a:lnTo>
                  <a:pt x="528828" y="444118"/>
                </a:lnTo>
                <a:lnTo>
                  <a:pt x="473710" y="434085"/>
                </a:lnTo>
                <a:lnTo>
                  <a:pt x="419481" y="419861"/>
                </a:lnTo>
                <a:lnTo>
                  <a:pt x="367030" y="401319"/>
                </a:lnTo>
                <a:lnTo>
                  <a:pt x="316356" y="378967"/>
                </a:lnTo>
                <a:lnTo>
                  <a:pt x="268097" y="353186"/>
                </a:lnTo>
                <a:lnTo>
                  <a:pt x="222758" y="324103"/>
                </a:lnTo>
                <a:lnTo>
                  <a:pt x="180848" y="292353"/>
                </a:lnTo>
                <a:lnTo>
                  <a:pt x="142494" y="258190"/>
                </a:lnTo>
                <a:lnTo>
                  <a:pt x="108458" y="221995"/>
                </a:lnTo>
                <a:lnTo>
                  <a:pt x="78993" y="183895"/>
                </a:lnTo>
                <a:lnTo>
                  <a:pt x="54737" y="144398"/>
                </a:lnTo>
                <a:lnTo>
                  <a:pt x="35814" y="104012"/>
                </a:lnTo>
                <a:lnTo>
                  <a:pt x="22860" y="62864"/>
                </a:lnTo>
                <a:lnTo>
                  <a:pt x="16129" y="21335"/>
                </a:lnTo>
                <a:lnTo>
                  <a:pt x="15240" y="0"/>
                </a:lnTo>
                <a:close/>
              </a:path>
              <a:path w="612775" h="520064">
                <a:moveTo>
                  <a:pt x="563118" y="392810"/>
                </a:moveTo>
                <a:lnTo>
                  <a:pt x="584254" y="449175"/>
                </a:lnTo>
                <a:lnTo>
                  <a:pt x="584581" y="449198"/>
                </a:lnTo>
                <a:lnTo>
                  <a:pt x="587248" y="449198"/>
                </a:lnTo>
                <a:lnTo>
                  <a:pt x="586867" y="464438"/>
                </a:lnTo>
                <a:lnTo>
                  <a:pt x="606535" y="464438"/>
                </a:lnTo>
                <a:lnTo>
                  <a:pt x="612394" y="457453"/>
                </a:lnTo>
                <a:lnTo>
                  <a:pt x="563118" y="392810"/>
                </a:lnTo>
                <a:close/>
              </a:path>
              <a:path w="612775" h="520064">
                <a:moveTo>
                  <a:pt x="584254" y="449175"/>
                </a:moveTo>
                <a:lnTo>
                  <a:pt x="587061" y="456660"/>
                </a:lnTo>
                <a:lnTo>
                  <a:pt x="587248" y="449198"/>
                </a:lnTo>
                <a:lnTo>
                  <a:pt x="584581" y="449198"/>
                </a:lnTo>
                <a:lnTo>
                  <a:pt x="584254" y="449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77261" y="2600707"/>
            <a:ext cx="10737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58611" y="2895601"/>
            <a:ext cx="914400" cy="301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77814" y="2939922"/>
            <a:ext cx="47688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200" dirty="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46346" y="3192779"/>
            <a:ext cx="1075055" cy="1427480"/>
          </a:xfrm>
          <a:custGeom>
            <a:avLst/>
            <a:gdLst/>
            <a:ahLst/>
            <a:cxnLst/>
            <a:rect l="l" t="t" r="r" b="b"/>
            <a:pathLst>
              <a:path w="1075054" h="1427479">
                <a:moveTo>
                  <a:pt x="0" y="1348359"/>
                </a:moveTo>
                <a:lnTo>
                  <a:pt x="20954" y="1426972"/>
                </a:lnTo>
                <a:lnTo>
                  <a:pt x="102234" y="1423670"/>
                </a:lnTo>
                <a:lnTo>
                  <a:pt x="53712" y="1411097"/>
                </a:lnTo>
                <a:lnTo>
                  <a:pt x="42163" y="1411097"/>
                </a:lnTo>
                <a:lnTo>
                  <a:pt x="29844" y="1401953"/>
                </a:lnTo>
                <a:lnTo>
                  <a:pt x="31684" y="1399455"/>
                </a:lnTo>
                <a:lnTo>
                  <a:pt x="0" y="1348359"/>
                </a:lnTo>
                <a:close/>
              </a:path>
              <a:path w="1075054" h="1427479">
                <a:moveTo>
                  <a:pt x="31684" y="1399455"/>
                </a:moveTo>
                <a:lnTo>
                  <a:pt x="29844" y="1401953"/>
                </a:lnTo>
                <a:lnTo>
                  <a:pt x="42163" y="1411097"/>
                </a:lnTo>
                <a:lnTo>
                  <a:pt x="44014" y="1408584"/>
                </a:lnTo>
                <a:lnTo>
                  <a:pt x="36067" y="1406525"/>
                </a:lnTo>
                <a:lnTo>
                  <a:pt x="31684" y="1399455"/>
                </a:lnTo>
                <a:close/>
              </a:path>
              <a:path w="1075054" h="1427479">
                <a:moveTo>
                  <a:pt x="44014" y="1408584"/>
                </a:moveTo>
                <a:lnTo>
                  <a:pt x="42163" y="1411097"/>
                </a:lnTo>
                <a:lnTo>
                  <a:pt x="53712" y="1411097"/>
                </a:lnTo>
                <a:lnTo>
                  <a:pt x="44014" y="1408584"/>
                </a:lnTo>
                <a:close/>
              </a:path>
              <a:path w="1075054" h="1427479">
                <a:moveTo>
                  <a:pt x="1062608" y="0"/>
                </a:moveTo>
                <a:lnTo>
                  <a:pt x="31684" y="1399455"/>
                </a:lnTo>
                <a:lnTo>
                  <a:pt x="36067" y="1406525"/>
                </a:lnTo>
                <a:lnTo>
                  <a:pt x="44014" y="1408584"/>
                </a:lnTo>
                <a:lnTo>
                  <a:pt x="1074801" y="9144"/>
                </a:lnTo>
                <a:lnTo>
                  <a:pt x="1062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6596" y="2857374"/>
            <a:ext cx="269875" cy="702945"/>
          </a:xfrm>
          <a:custGeom>
            <a:avLst/>
            <a:gdLst/>
            <a:ahLst/>
            <a:cxnLst/>
            <a:rect l="l" t="t" r="r" b="b"/>
            <a:pathLst>
              <a:path w="269875" h="702945">
                <a:moveTo>
                  <a:pt x="240533" y="650525"/>
                </a:moveTo>
                <a:lnTo>
                  <a:pt x="209550" y="702690"/>
                </a:lnTo>
                <a:lnTo>
                  <a:pt x="266144" y="651001"/>
                </a:lnTo>
                <a:lnTo>
                  <a:pt x="241808" y="651001"/>
                </a:lnTo>
                <a:lnTo>
                  <a:pt x="240533" y="650525"/>
                </a:lnTo>
                <a:close/>
              </a:path>
              <a:path w="269875" h="702945">
                <a:moveTo>
                  <a:pt x="244474" y="643890"/>
                </a:moveTo>
                <a:lnTo>
                  <a:pt x="240533" y="650525"/>
                </a:lnTo>
                <a:lnTo>
                  <a:pt x="241808" y="651001"/>
                </a:lnTo>
                <a:lnTo>
                  <a:pt x="244474" y="643890"/>
                </a:lnTo>
                <a:close/>
              </a:path>
              <a:path w="269875" h="702945">
                <a:moveTo>
                  <a:pt x="229108" y="577214"/>
                </a:moveTo>
                <a:lnTo>
                  <a:pt x="242440" y="635063"/>
                </a:lnTo>
                <a:lnTo>
                  <a:pt x="247142" y="636777"/>
                </a:lnTo>
                <a:lnTo>
                  <a:pt x="241808" y="651001"/>
                </a:lnTo>
                <a:lnTo>
                  <a:pt x="266144" y="651001"/>
                </a:lnTo>
                <a:lnTo>
                  <a:pt x="269621" y="647826"/>
                </a:lnTo>
                <a:lnTo>
                  <a:pt x="229108" y="577214"/>
                </a:lnTo>
                <a:close/>
              </a:path>
              <a:path w="269875" h="702945">
                <a:moveTo>
                  <a:pt x="15240" y="0"/>
                </a:moveTo>
                <a:lnTo>
                  <a:pt x="0" y="253"/>
                </a:lnTo>
                <a:lnTo>
                  <a:pt x="381" y="30606"/>
                </a:lnTo>
                <a:lnTo>
                  <a:pt x="1524" y="61087"/>
                </a:lnTo>
                <a:lnTo>
                  <a:pt x="5968" y="121538"/>
                </a:lnTo>
                <a:lnTo>
                  <a:pt x="13081" y="181101"/>
                </a:lnTo>
                <a:lnTo>
                  <a:pt x="22606" y="239267"/>
                </a:lnTo>
                <a:lnTo>
                  <a:pt x="34543" y="295528"/>
                </a:lnTo>
                <a:lnTo>
                  <a:pt x="48641" y="349376"/>
                </a:lnTo>
                <a:lnTo>
                  <a:pt x="64516" y="400430"/>
                </a:lnTo>
                <a:lnTo>
                  <a:pt x="82296" y="448182"/>
                </a:lnTo>
                <a:lnTo>
                  <a:pt x="101600" y="492125"/>
                </a:lnTo>
                <a:lnTo>
                  <a:pt x="122428" y="532002"/>
                </a:lnTo>
                <a:lnTo>
                  <a:pt x="144399" y="567054"/>
                </a:lnTo>
                <a:lnTo>
                  <a:pt x="179324" y="609980"/>
                </a:lnTo>
                <a:lnTo>
                  <a:pt x="216535" y="639572"/>
                </a:lnTo>
                <a:lnTo>
                  <a:pt x="240533" y="650525"/>
                </a:lnTo>
                <a:lnTo>
                  <a:pt x="244475" y="643890"/>
                </a:lnTo>
                <a:lnTo>
                  <a:pt x="242440" y="635063"/>
                </a:lnTo>
                <a:lnTo>
                  <a:pt x="236347" y="632840"/>
                </a:lnTo>
                <a:lnTo>
                  <a:pt x="224917" y="626872"/>
                </a:lnTo>
                <a:lnTo>
                  <a:pt x="190627" y="599566"/>
                </a:lnTo>
                <a:lnTo>
                  <a:pt x="157099" y="558673"/>
                </a:lnTo>
                <a:lnTo>
                  <a:pt x="135890" y="524637"/>
                </a:lnTo>
                <a:lnTo>
                  <a:pt x="115570" y="485775"/>
                </a:lnTo>
                <a:lnTo>
                  <a:pt x="96520" y="442722"/>
                </a:lnTo>
                <a:lnTo>
                  <a:pt x="79121" y="395731"/>
                </a:lnTo>
                <a:lnTo>
                  <a:pt x="63373" y="345439"/>
                </a:lnTo>
                <a:lnTo>
                  <a:pt x="49403" y="292226"/>
                </a:lnTo>
                <a:lnTo>
                  <a:pt x="37592" y="236600"/>
                </a:lnTo>
                <a:lnTo>
                  <a:pt x="28067" y="179197"/>
                </a:lnTo>
                <a:lnTo>
                  <a:pt x="21081" y="120268"/>
                </a:lnTo>
                <a:lnTo>
                  <a:pt x="16764" y="60451"/>
                </a:lnTo>
                <a:lnTo>
                  <a:pt x="15621" y="30352"/>
                </a:lnTo>
                <a:lnTo>
                  <a:pt x="15240" y="0"/>
                </a:lnTo>
                <a:close/>
              </a:path>
              <a:path w="269875" h="702945">
                <a:moveTo>
                  <a:pt x="242440" y="635063"/>
                </a:moveTo>
                <a:lnTo>
                  <a:pt x="244475" y="643890"/>
                </a:lnTo>
                <a:lnTo>
                  <a:pt x="247142" y="636777"/>
                </a:lnTo>
                <a:lnTo>
                  <a:pt x="242440" y="63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23004" y="4469891"/>
            <a:ext cx="1042416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4923" y="4611623"/>
            <a:ext cx="809244" cy="804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87011" y="44958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87011" y="4495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83101" y="4663820"/>
            <a:ext cx="520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Receive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ym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8611" y="4800601"/>
            <a:ext cx="914400" cy="301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09235" y="4845177"/>
            <a:ext cx="6127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10556" y="4888103"/>
            <a:ext cx="447675" cy="127000"/>
          </a:xfrm>
          <a:custGeom>
            <a:avLst/>
            <a:gdLst/>
            <a:ahLst/>
            <a:cxnLst/>
            <a:rect l="l" t="t" r="r" b="b"/>
            <a:pathLst>
              <a:path w="447675" h="127000">
                <a:moveTo>
                  <a:pt x="441638" y="55880"/>
                </a:moveTo>
                <a:lnTo>
                  <a:pt x="422275" y="55880"/>
                </a:lnTo>
                <a:lnTo>
                  <a:pt x="422275" y="71120"/>
                </a:lnTo>
                <a:lnTo>
                  <a:pt x="419253" y="71129"/>
                </a:lnTo>
                <a:lnTo>
                  <a:pt x="397129" y="127000"/>
                </a:lnTo>
                <a:lnTo>
                  <a:pt x="447675" y="63373"/>
                </a:lnTo>
                <a:lnTo>
                  <a:pt x="441638" y="55880"/>
                </a:lnTo>
                <a:close/>
              </a:path>
              <a:path w="447675" h="127000">
                <a:moveTo>
                  <a:pt x="419200" y="55890"/>
                </a:moveTo>
                <a:lnTo>
                  <a:pt x="0" y="57277"/>
                </a:lnTo>
                <a:lnTo>
                  <a:pt x="0" y="72517"/>
                </a:lnTo>
                <a:lnTo>
                  <a:pt x="419257" y="71120"/>
                </a:lnTo>
                <a:lnTo>
                  <a:pt x="422275" y="63500"/>
                </a:lnTo>
                <a:lnTo>
                  <a:pt x="419200" y="55890"/>
                </a:lnTo>
                <a:close/>
              </a:path>
              <a:path w="447675" h="127000">
                <a:moveTo>
                  <a:pt x="422275" y="63500"/>
                </a:moveTo>
                <a:lnTo>
                  <a:pt x="419253" y="71129"/>
                </a:lnTo>
                <a:lnTo>
                  <a:pt x="422275" y="71120"/>
                </a:lnTo>
                <a:lnTo>
                  <a:pt x="422275" y="63500"/>
                </a:lnTo>
                <a:close/>
              </a:path>
              <a:path w="447675" h="127000">
                <a:moveTo>
                  <a:pt x="422275" y="55880"/>
                </a:moveTo>
                <a:lnTo>
                  <a:pt x="419200" y="55890"/>
                </a:lnTo>
                <a:lnTo>
                  <a:pt x="422275" y="63500"/>
                </a:lnTo>
                <a:lnTo>
                  <a:pt x="422275" y="55880"/>
                </a:lnTo>
                <a:close/>
              </a:path>
              <a:path w="447675" h="127000">
                <a:moveTo>
                  <a:pt x="396621" y="0"/>
                </a:moveTo>
                <a:lnTo>
                  <a:pt x="419200" y="55890"/>
                </a:lnTo>
                <a:lnTo>
                  <a:pt x="441638" y="55880"/>
                </a:lnTo>
                <a:lnTo>
                  <a:pt x="396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538978" y="3972559"/>
            <a:ext cx="9823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Severed</a:t>
            </a:r>
            <a:r>
              <a:rPr sz="1400" spc="-8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29017" y="2829002"/>
            <a:ext cx="13906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Request for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Forecast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99884" y="3085846"/>
            <a:ext cx="633730" cy="486409"/>
          </a:xfrm>
          <a:custGeom>
            <a:avLst/>
            <a:gdLst/>
            <a:ahLst/>
            <a:cxnLst/>
            <a:rect l="l" t="t" r="r" b="b"/>
            <a:pathLst>
              <a:path w="633729" h="486410">
                <a:moveTo>
                  <a:pt x="0" y="430021"/>
                </a:moveTo>
                <a:lnTo>
                  <a:pt x="58927" y="486028"/>
                </a:lnTo>
                <a:lnTo>
                  <a:pt x="94797" y="462025"/>
                </a:lnTo>
                <a:lnTo>
                  <a:pt x="68579" y="462025"/>
                </a:lnTo>
                <a:lnTo>
                  <a:pt x="61443" y="460755"/>
                </a:lnTo>
                <a:lnTo>
                  <a:pt x="61087" y="460755"/>
                </a:lnTo>
                <a:lnTo>
                  <a:pt x="60891" y="460657"/>
                </a:lnTo>
                <a:lnTo>
                  <a:pt x="53593" y="459358"/>
                </a:lnTo>
                <a:lnTo>
                  <a:pt x="53978" y="457179"/>
                </a:lnTo>
                <a:lnTo>
                  <a:pt x="0" y="430021"/>
                </a:lnTo>
                <a:close/>
              </a:path>
              <a:path w="633729" h="486410">
                <a:moveTo>
                  <a:pt x="69270" y="458261"/>
                </a:moveTo>
                <a:lnTo>
                  <a:pt x="61218" y="460715"/>
                </a:lnTo>
                <a:lnTo>
                  <a:pt x="68579" y="462025"/>
                </a:lnTo>
                <a:lnTo>
                  <a:pt x="69270" y="458261"/>
                </a:lnTo>
                <a:close/>
              </a:path>
              <a:path w="633729" h="486410">
                <a:moveTo>
                  <a:pt x="126491" y="440816"/>
                </a:moveTo>
                <a:lnTo>
                  <a:pt x="69270" y="458261"/>
                </a:lnTo>
                <a:lnTo>
                  <a:pt x="68579" y="462025"/>
                </a:lnTo>
                <a:lnTo>
                  <a:pt x="94797" y="462025"/>
                </a:lnTo>
                <a:lnTo>
                  <a:pt x="126491" y="440816"/>
                </a:lnTo>
                <a:close/>
              </a:path>
              <a:path w="633729" h="486410">
                <a:moveTo>
                  <a:pt x="61218" y="460715"/>
                </a:moveTo>
                <a:lnTo>
                  <a:pt x="61087" y="460755"/>
                </a:lnTo>
                <a:lnTo>
                  <a:pt x="61443" y="460755"/>
                </a:lnTo>
                <a:lnTo>
                  <a:pt x="61218" y="460715"/>
                </a:lnTo>
                <a:close/>
              </a:path>
              <a:path w="633729" h="486410">
                <a:moveTo>
                  <a:pt x="618108" y="0"/>
                </a:moveTo>
                <a:lnTo>
                  <a:pt x="611886" y="44703"/>
                </a:lnTo>
                <a:lnTo>
                  <a:pt x="594487" y="87756"/>
                </a:lnTo>
                <a:lnTo>
                  <a:pt x="567308" y="128524"/>
                </a:lnTo>
                <a:lnTo>
                  <a:pt x="531876" y="164973"/>
                </a:lnTo>
                <a:lnTo>
                  <a:pt x="489965" y="195961"/>
                </a:lnTo>
                <a:lnTo>
                  <a:pt x="443229" y="219709"/>
                </a:lnTo>
                <a:lnTo>
                  <a:pt x="406145" y="232155"/>
                </a:lnTo>
                <a:lnTo>
                  <a:pt x="367918" y="239013"/>
                </a:lnTo>
                <a:lnTo>
                  <a:pt x="328802" y="240791"/>
                </a:lnTo>
                <a:lnTo>
                  <a:pt x="315213" y="241680"/>
                </a:lnTo>
                <a:lnTo>
                  <a:pt x="274827" y="248792"/>
                </a:lnTo>
                <a:lnTo>
                  <a:pt x="235838" y="261238"/>
                </a:lnTo>
                <a:lnTo>
                  <a:pt x="186689" y="285241"/>
                </a:lnTo>
                <a:lnTo>
                  <a:pt x="142875" y="316356"/>
                </a:lnTo>
                <a:lnTo>
                  <a:pt x="105663" y="353187"/>
                </a:lnTo>
                <a:lnTo>
                  <a:pt x="83057" y="384048"/>
                </a:lnTo>
                <a:lnTo>
                  <a:pt x="61594" y="427989"/>
                </a:lnTo>
                <a:lnTo>
                  <a:pt x="53978" y="457179"/>
                </a:lnTo>
                <a:lnTo>
                  <a:pt x="60891" y="460657"/>
                </a:lnTo>
                <a:lnTo>
                  <a:pt x="61218" y="460715"/>
                </a:lnTo>
                <a:lnTo>
                  <a:pt x="69270" y="458261"/>
                </a:lnTo>
                <a:lnTo>
                  <a:pt x="69976" y="454405"/>
                </a:lnTo>
                <a:lnTo>
                  <a:pt x="72643" y="443864"/>
                </a:lnTo>
                <a:lnTo>
                  <a:pt x="89915" y="402463"/>
                </a:lnTo>
                <a:lnTo>
                  <a:pt x="116839" y="363600"/>
                </a:lnTo>
                <a:lnTo>
                  <a:pt x="152145" y="328421"/>
                </a:lnTo>
                <a:lnTo>
                  <a:pt x="194055" y="298576"/>
                </a:lnTo>
                <a:lnTo>
                  <a:pt x="240791" y="275716"/>
                </a:lnTo>
                <a:lnTo>
                  <a:pt x="278129" y="263651"/>
                </a:lnTo>
                <a:lnTo>
                  <a:pt x="316356" y="256920"/>
                </a:lnTo>
                <a:lnTo>
                  <a:pt x="356107" y="255269"/>
                </a:lnTo>
                <a:lnTo>
                  <a:pt x="369824" y="254126"/>
                </a:lnTo>
                <a:lnTo>
                  <a:pt x="410337" y="246761"/>
                </a:lnTo>
                <a:lnTo>
                  <a:pt x="449579" y="233552"/>
                </a:lnTo>
                <a:lnTo>
                  <a:pt x="498475" y="208533"/>
                </a:lnTo>
                <a:lnTo>
                  <a:pt x="542289" y="176149"/>
                </a:lnTo>
                <a:lnTo>
                  <a:pt x="579501" y="137540"/>
                </a:lnTo>
                <a:lnTo>
                  <a:pt x="601852" y="105790"/>
                </a:lnTo>
                <a:lnTo>
                  <a:pt x="623188" y="59943"/>
                </a:lnTo>
                <a:lnTo>
                  <a:pt x="632840" y="12064"/>
                </a:lnTo>
                <a:lnTo>
                  <a:pt x="633221" y="507"/>
                </a:lnTo>
                <a:lnTo>
                  <a:pt x="618108" y="0"/>
                </a:lnTo>
                <a:close/>
              </a:path>
              <a:path w="633729" h="486410">
                <a:moveTo>
                  <a:pt x="53978" y="457179"/>
                </a:moveTo>
                <a:lnTo>
                  <a:pt x="53593" y="459358"/>
                </a:lnTo>
                <a:lnTo>
                  <a:pt x="60891" y="460657"/>
                </a:lnTo>
                <a:lnTo>
                  <a:pt x="53978" y="45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8611" y="2286001"/>
            <a:ext cx="914400" cy="301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46751" y="2329941"/>
            <a:ext cx="73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OMER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44211" y="2430527"/>
            <a:ext cx="918844" cy="633095"/>
          </a:xfrm>
          <a:custGeom>
            <a:avLst/>
            <a:gdLst/>
            <a:ahLst/>
            <a:cxnLst/>
            <a:rect l="l" t="t" r="r" b="b"/>
            <a:pathLst>
              <a:path w="918845" h="633094">
                <a:moveTo>
                  <a:pt x="7493" y="527050"/>
                </a:moveTo>
                <a:lnTo>
                  <a:pt x="0" y="607949"/>
                </a:lnTo>
                <a:lnTo>
                  <a:pt x="77342" y="633095"/>
                </a:lnTo>
                <a:lnTo>
                  <a:pt x="30351" y="600456"/>
                </a:lnTo>
                <a:lnTo>
                  <a:pt x="25400" y="600456"/>
                </a:lnTo>
                <a:lnTo>
                  <a:pt x="17018" y="587628"/>
                </a:lnTo>
                <a:lnTo>
                  <a:pt x="19544" y="585967"/>
                </a:lnTo>
                <a:lnTo>
                  <a:pt x="7493" y="527050"/>
                </a:lnTo>
                <a:close/>
              </a:path>
              <a:path w="918845" h="633094">
                <a:moveTo>
                  <a:pt x="21284" y="594158"/>
                </a:moveTo>
                <a:lnTo>
                  <a:pt x="25400" y="600456"/>
                </a:lnTo>
                <a:lnTo>
                  <a:pt x="27942" y="598782"/>
                </a:lnTo>
                <a:lnTo>
                  <a:pt x="21284" y="594158"/>
                </a:lnTo>
                <a:close/>
              </a:path>
              <a:path w="918845" h="633094">
                <a:moveTo>
                  <a:pt x="27942" y="598782"/>
                </a:moveTo>
                <a:lnTo>
                  <a:pt x="25400" y="600456"/>
                </a:lnTo>
                <a:lnTo>
                  <a:pt x="30351" y="600456"/>
                </a:lnTo>
                <a:lnTo>
                  <a:pt x="27942" y="598782"/>
                </a:lnTo>
                <a:close/>
              </a:path>
              <a:path w="918845" h="633094">
                <a:moveTo>
                  <a:pt x="910209" y="0"/>
                </a:moveTo>
                <a:lnTo>
                  <a:pt x="19544" y="585967"/>
                </a:lnTo>
                <a:lnTo>
                  <a:pt x="21190" y="594013"/>
                </a:lnTo>
                <a:lnTo>
                  <a:pt x="21284" y="594158"/>
                </a:lnTo>
                <a:lnTo>
                  <a:pt x="27942" y="598782"/>
                </a:lnTo>
                <a:lnTo>
                  <a:pt x="918590" y="12700"/>
                </a:lnTo>
                <a:lnTo>
                  <a:pt x="910209" y="0"/>
                </a:lnTo>
                <a:close/>
              </a:path>
              <a:path w="918845" h="633094">
                <a:moveTo>
                  <a:pt x="19544" y="585967"/>
                </a:moveTo>
                <a:lnTo>
                  <a:pt x="17018" y="587628"/>
                </a:lnTo>
                <a:lnTo>
                  <a:pt x="21190" y="594013"/>
                </a:lnTo>
                <a:lnTo>
                  <a:pt x="19544" y="585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77201" y="6007607"/>
            <a:ext cx="1365503" cy="774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17381" y="4953000"/>
            <a:ext cx="900683" cy="12710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6107" y="5783579"/>
            <a:ext cx="1269492" cy="9982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53628" y="784859"/>
            <a:ext cx="2214372" cy="2590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2771" y="1187346"/>
            <a:ext cx="4319267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1,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Process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2 and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Process</a:t>
            </a:r>
            <a:r>
              <a:rPr sz="1800" b="1" spc="-160" dirty="0">
                <a:solidFill>
                  <a:srgbClr val="46524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3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2825" y="2561845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6748" y="2703576"/>
            <a:ext cx="734567" cy="804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6832" y="2587751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6832" y="258775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5813" y="2754833"/>
            <a:ext cx="457834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2.1</a:t>
            </a:r>
            <a:endParaRPr sz="1200">
              <a:latin typeface="Arial Narrow"/>
              <a:cs typeface="Arial Narrow"/>
            </a:endParaRPr>
          </a:p>
          <a:p>
            <a:pPr marL="12700" marR="5080" indent="51435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Serve  Produ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28644" y="2578736"/>
            <a:ext cx="725170" cy="187325"/>
          </a:xfrm>
          <a:custGeom>
            <a:avLst/>
            <a:gdLst/>
            <a:ahLst/>
            <a:cxnLst/>
            <a:rect l="l" t="t" r="r" b="b"/>
            <a:pathLst>
              <a:path w="725169" h="187325">
                <a:moveTo>
                  <a:pt x="39243" y="61722"/>
                </a:moveTo>
                <a:lnTo>
                  <a:pt x="0" y="132841"/>
                </a:lnTo>
                <a:lnTo>
                  <a:pt x="60832" y="186816"/>
                </a:lnTo>
                <a:lnTo>
                  <a:pt x="29622" y="136016"/>
                </a:lnTo>
                <a:lnTo>
                  <a:pt x="26288" y="136016"/>
                </a:lnTo>
                <a:lnTo>
                  <a:pt x="23749" y="121030"/>
                </a:lnTo>
                <a:lnTo>
                  <a:pt x="26724" y="120515"/>
                </a:lnTo>
                <a:lnTo>
                  <a:pt x="39243" y="61722"/>
                </a:lnTo>
                <a:close/>
              </a:path>
              <a:path w="725169" h="187325">
                <a:moveTo>
                  <a:pt x="25018" y="128524"/>
                </a:moveTo>
                <a:lnTo>
                  <a:pt x="26288" y="136016"/>
                </a:lnTo>
                <a:lnTo>
                  <a:pt x="29301" y="135495"/>
                </a:lnTo>
                <a:lnTo>
                  <a:pt x="25018" y="128524"/>
                </a:lnTo>
                <a:close/>
              </a:path>
              <a:path w="725169" h="187325">
                <a:moveTo>
                  <a:pt x="29301" y="135495"/>
                </a:moveTo>
                <a:lnTo>
                  <a:pt x="26288" y="136016"/>
                </a:lnTo>
                <a:lnTo>
                  <a:pt x="29622" y="136016"/>
                </a:lnTo>
                <a:lnTo>
                  <a:pt x="29301" y="135495"/>
                </a:lnTo>
                <a:close/>
              </a:path>
              <a:path w="725169" h="187325">
                <a:moveTo>
                  <a:pt x="722630" y="0"/>
                </a:moveTo>
                <a:lnTo>
                  <a:pt x="26724" y="120515"/>
                </a:lnTo>
                <a:lnTo>
                  <a:pt x="25018" y="128524"/>
                </a:lnTo>
                <a:lnTo>
                  <a:pt x="29301" y="135495"/>
                </a:lnTo>
                <a:lnTo>
                  <a:pt x="725169" y="14986"/>
                </a:lnTo>
                <a:lnTo>
                  <a:pt x="722630" y="0"/>
                </a:lnTo>
                <a:close/>
              </a:path>
              <a:path w="725169" h="187325">
                <a:moveTo>
                  <a:pt x="26724" y="120515"/>
                </a:moveTo>
                <a:lnTo>
                  <a:pt x="23749" y="121030"/>
                </a:lnTo>
                <a:lnTo>
                  <a:pt x="25018" y="128524"/>
                </a:lnTo>
                <a:lnTo>
                  <a:pt x="26724" y="120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8212" y="3806826"/>
            <a:ext cx="379095" cy="593725"/>
          </a:xfrm>
          <a:custGeom>
            <a:avLst/>
            <a:gdLst/>
            <a:ahLst/>
            <a:cxnLst/>
            <a:rect l="l" t="t" r="r" b="b"/>
            <a:pathLst>
              <a:path w="379094" h="593725">
                <a:moveTo>
                  <a:pt x="350326" y="538932"/>
                </a:moveTo>
                <a:lnTo>
                  <a:pt x="323913" y="593217"/>
                </a:lnTo>
                <a:lnTo>
                  <a:pt x="373811" y="539242"/>
                </a:lnTo>
                <a:lnTo>
                  <a:pt x="352806" y="539242"/>
                </a:lnTo>
                <a:lnTo>
                  <a:pt x="350326" y="538932"/>
                </a:lnTo>
                <a:close/>
              </a:path>
              <a:path w="379094" h="593725">
                <a:moveTo>
                  <a:pt x="353725" y="531947"/>
                </a:moveTo>
                <a:lnTo>
                  <a:pt x="350326" y="538932"/>
                </a:lnTo>
                <a:lnTo>
                  <a:pt x="352806" y="539242"/>
                </a:lnTo>
                <a:lnTo>
                  <a:pt x="353725" y="531947"/>
                </a:lnTo>
                <a:close/>
              </a:path>
              <a:path w="379094" h="593725">
                <a:moveTo>
                  <a:pt x="332930" y="466598"/>
                </a:moveTo>
                <a:lnTo>
                  <a:pt x="351233" y="523675"/>
                </a:lnTo>
                <a:lnTo>
                  <a:pt x="354710" y="524129"/>
                </a:lnTo>
                <a:lnTo>
                  <a:pt x="352806" y="539242"/>
                </a:lnTo>
                <a:lnTo>
                  <a:pt x="373811" y="539242"/>
                </a:lnTo>
                <a:lnTo>
                  <a:pt x="379094" y="533526"/>
                </a:lnTo>
                <a:lnTo>
                  <a:pt x="332930" y="466598"/>
                </a:lnTo>
                <a:close/>
              </a:path>
              <a:path w="379094" h="593725">
                <a:moveTo>
                  <a:pt x="15240" y="0"/>
                </a:moveTo>
                <a:lnTo>
                  <a:pt x="0" y="254"/>
                </a:lnTo>
                <a:lnTo>
                  <a:pt x="571" y="25273"/>
                </a:lnTo>
                <a:lnTo>
                  <a:pt x="2108" y="50545"/>
                </a:lnTo>
                <a:lnTo>
                  <a:pt x="8458" y="100711"/>
                </a:lnTo>
                <a:lnTo>
                  <a:pt x="18567" y="150113"/>
                </a:lnTo>
                <a:lnTo>
                  <a:pt x="32232" y="198119"/>
                </a:lnTo>
                <a:lnTo>
                  <a:pt x="49288" y="244856"/>
                </a:lnTo>
                <a:lnTo>
                  <a:pt x="69316" y="289306"/>
                </a:lnTo>
                <a:lnTo>
                  <a:pt x="92036" y="331597"/>
                </a:lnTo>
                <a:lnTo>
                  <a:pt x="117386" y="371094"/>
                </a:lnTo>
                <a:lnTo>
                  <a:pt x="144894" y="407416"/>
                </a:lnTo>
                <a:lnTo>
                  <a:pt x="174371" y="440308"/>
                </a:lnTo>
                <a:lnTo>
                  <a:pt x="205549" y="469264"/>
                </a:lnTo>
                <a:lnTo>
                  <a:pt x="238277" y="493902"/>
                </a:lnTo>
                <a:lnTo>
                  <a:pt x="272173" y="513842"/>
                </a:lnTo>
                <a:lnTo>
                  <a:pt x="324802" y="533907"/>
                </a:lnTo>
                <a:lnTo>
                  <a:pt x="350326" y="538932"/>
                </a:lnTo>
                <a:lnTo>
                  <a:pt x="353725" y="531947"/>
                </a:lnTo>
                <a:lnTo>
                  <a:pt x="353770" y="531588"/>
                </a:lnTo>
                <a:lnTo>
                  <a:pt x="351233" y="523675"/>
                </a:lnTo>
                <a:lnTo>
                  <a:pt x="345947" y="522986"/>
                </a:lnTo>
                <a:lnTo>
                  <a:pt x="329184" y="519430"/>
                </a:lnTo>
                <a:lnTo>
                  <a:pt x="279514" y="500506"/>
                </a:lnTo>
                <a:lnTo>
                  <a:pt x="231254" y="470281"/>
                </a:lnTo>
                <a:lnTo>
                  <a:pt x="200393" y="444373"/>
                </a:lnTo>
                <a:lnTo>
                  <a:pt x="170929" y="414400"/>
                </a:lnTo>
                <a:lnTo>
                  <a:pt x="143230" y="380745"/>
                </a:lnTo>
                <a:lnTo>
                  <a:pt x="117436" y="343662"/>
                </a:lnTo>
                <a:lnTo>
                  <a:pt x="93929" y="303783"/>
                </a:lnTo>
                <a:lnTo>
                  <a:pt x="72923" y="261366"/>
                </a:lnTo>
                <a:lnTo>
                  <a:pt x="54737" y="216662"/>
                </a:lnTo>
                <a:lnTo>
                  <a:pt x="39750" y="170433"/>
                </a:lnTo>
                <a:lnTo>
                  <a:pt x="27978" y="122808"/>
                </a:lnTo>
                <a:lnTo>
                  <a:pt x="19964" y="74041"/>
                </a:lnTo>
                <a:lnTo>
                  <a:pt x="15811" y="24892"/>
                </a:lnTo>
                <a:lnTo>
                  <a:pt x="15240" y="0"/>
                </a:lnTo>
                <a:close/>
              </a:path>
              <a:path w="379094" h="593725">
                <a:moveTo>
                  <a:pt x="351233" y="523675"/>
                </a:moveTo>
                <a:lnTo>
                  <a:pt x="353770" y="531588"/>
                </a:lnTo>
                <a:lnTo>
                  <a:pt x="354710" y="524129"/>
                </a:lnTo>
                <a:lnTo>
                  <a:pt x="351233" y="523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84323" y="2140458"/>
            <a:ext cx="9423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</a:t>
            </a:r>
            <a:r>
              <a:rPr sz="1400" spc="-5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52544" y="2435352"/>
            <a:ext cx="914400" cy="30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1745" y="2479294"/>
            <a:ext cx="47688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24960" y="2705481"/>
            <a:ext cx="1184910" cy="680085"/>
          </a:xfrm>
          <a:custGeom>
            <a:avLst/>
            <a:gdLst/>
            <a:ahLst/>
            <a:cxnLst/>
            <a:rect l="l" t="t" r="r" b="b"/>
            <a:pathLst>
              <a:path w="1184910" h="680085">
                <a:moveTo>
                  <a:pt x="1156218" y="38526"/>
                </a:moveTo>
                <a:lnTo>
                  <a:pt x="0" y="666242"/>
                </a:lnTo>
                <a:lnTo>
                  <a:pt x="7365" y="679704"/>
                </a:lnTo>
                <a:lnTo>
                  <a:pt x="1163397" y="51894"/>
                </a:lnTo>
                <a:lnTo>
                  <a:pt x="1162430" y="43688"/>
                </a:lnTo>
                <a:lnTo>
                  <a:pt x="1156218" y="38526"/>
                </a:lnTo>
                <a:close/>
              </a:path>
              <a:path w="1184910" h="680085">
                <a:moveTo>
                  <a:pt x="1183803" y="37084"/>
                </a:moveTo>
                <a:lnTo>
                  <a:pt x="1158875" y="37084"/>
                </a:lnTo>
                <a:lnTo>
                  <a:pt x="1166114" y="50419"/>
                </a:lnTo>
                <a:lnTo>
                  <a:pt x="1163397" y="51894"/>
                </a:lnTo>
                <a:lnTo>
                  <a:pt x="1170431" y="111633"/>
                </a:lnTo>
                <a:lnTo>
                  <a:pt x="1183803" y="37084"/>
                </a:lnTo>
                <a:close/>
              </a:path>
              <a:path w="1184910" h="680085">
                <a:moveTo>
                  <a:pt x="1158875" y="37084"/>
                </a:moveTo>
                <a:lnTo>
                  <a:pt x="1156218" y="38526"/>
                </a:lnTo>
                <a:lnTo>
                  <a:pt x="1162430" y="43688"/>
                </a:lnTo>
                <a:lnTo>
                  <a:pt x="1163397" y="51894"/>
                </a:lnTo>
                <a:lnTo>
                  <a:pt x="1166114" y="50419"/>
                </a:lnTo>
                <a:lnTo>
                  <a:pt x="1158875" y="37084"/>
                </a:lnTo>
                <a:close/>
              </a:path>
              <a:path w="1184910" h="680085">
                <a:moveTo>
                  <a:pt x="1109852" y="0"/>
                </a:moveTo>
                <a:lnTo>
                  <a:pt x="1156218" y="38526"/>
                </a:lnTo>
                <a:lnTo>
                  <a:pt x="1158875" y="37084"/>
                </a:lnTo>
                <a:lnTo>
                  <a:pt x="1183803" y="37084"/>
                </a:lnTo>
                <a:lnTo>
                  <a:pt x="1184783" y="31623"/>
                </a:lnTo>
                <a:lnTo>
                  <a:pt x="1109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9653" y="2397126"/>
            <a:ext cx="288925" cy="704215"/>
          </a:xfrm>
          <a:custGeom>
            <a:avLst/>
            <a:gdLst/>
            <a:ahLst/>
            <a:cxnLst/>
            <a:rect l="l" t="t" r="r" b="b"/>
            <a:pathLst>
              <a:path w="288925" h="704214">
                <a:moveTo>
                  <a:pt x="259553" y="651156"/>
                </a:moveTo>
                <a:lnTo>
                  <a:pt x="229590" y="703834"/>
                </a:lnTo>
                <a:lnTo>
                  <a:pt x="284399" y="651763"/>
                </a:lnTo>
                <a:lnTo>
                  <a:pt x="261873" y="651763"/>
                </a:lnTo>
                <a:lnTo>
                  <a:pt x="259841" y="651255"/>
                </a:lnTo>
                <a:lnTo>
                  <a:pt x="259553" y="651156"/>
                </a:lnTo>
                <a:close/>
              </a:path>
              <a:path w="288925" h="704214">
                <a:moveTo>
                  <a:pt x="261252" y="635699"/>
                </a:moveTo>
                <a:lnTo>
                  <a:pt x="263397" y="644398"/>
                </a:lnTo>
                <a:lnTo>
                  <a:pt x="259553" y="651156"/>
                </a:lnTo>
                <a:lnTo>
                  <a:pt x="259841" y="651255"/>
                </a:lnTo>
                <a:lnTo>
                  <a:pt x="261873" y="651763"/>
                </a:lnTo>
                <a:lnTo>
                  <a:pt x="265048" y="636904"/>
                </a:lnTo>
                <a:lnTo>
                  <a:pt x="264794" y="636904"/>
                </a:lnTo>
                <a:lnTo>
                  <a:pt x="261252" y="635699"/>
                </a:lnTo>
                <a:close/>
              </a:path>
              <a:path w="288925" h="704214">
                <a:moveTo>
                  <a:pt x="247014" y="577976"/>
                </a:moveTo>
                <a:lnTo>
                  <a:pt x="261252" y="635699"/>
                </a:lnTo>
                <a:lnTo>
                  <a:pt x="264794" y="636904"/>
                </a:lnTo>
                <a:lnTo>
                  <a:pt x="265048" y="636904"/>
                </a:lnTo>
                <a:lnTo>
                  <a:pt x="261873" y="651763"/>
                </a:lnTo>
                <a:lnTo>
                  <a:pt x="284399" y="651763"/>
                </a:lnTo>
                <a:lnTo>
                  <a:pt x="288544" y="647826"/>
                </a:lnTo>
                <a:lnTo>
                  <a:pt x="247014" y="577976"/>
                </a:lnTo>
                <a:close/>
              </a:path>
              <a:path w="288925" h="704214">
                <a:moveTo>
                  <a:pt x="15239" y="0"/>
                </a:moveTo>
                <a:lnTo>
                  <a:pt x="0" y="253"/>
                </a:lnTo>
                <a:lnTo>
                  <a:pt x="381" y="30607"/>
                </a:lnTo>
                <a:lnTo>
                  <a:pt x="1625" y="61087"/>
                </a:lnTo>
                <a:lnTo>
                  <a:pt x="6311" y="121538"/>
                </a:lnTo>
                <a:lnTo>
                  <a:pt x="13982" y="181228"/>
                </a:lnTo>
                <a:lnTo>
                  <a:pt x="24333" y="239395"/>
                </a:lnTo>
                <a:lnTo>
                  <a:pt x="37071" y="295655"/>
                </a:lnTo>
                <a:lnTo>
                  <a:pt x="52120" y="349503"/>
                </a:lnTo>
                <a:lnTo>
                  <a:pt x="69291" y="400558"/>
                </a:lnTo>
                <a:lnTo>
                  <a:pt x="88404" y="448310"/>
                </a:lnTo>
                <a:lnTo>
                  <a:pt x="109181" y="492378"/>
                </a:lnTo>
                <a:lnTo>
                  <a:pt x="131343" y="532129"/>
                </a:lnTo>
                <a:lnTo>
                  <a:pt x="154927" y="567309"/>
                </a:lnTo>
                <a:lnTo>
                  <a:pt x="179730" y="597280"/>
                </a:lnTo>
                <a:lnTo>
                  <a:pt x="218706" y="631444"/>
                </a:lnTo>
                <a:lnTo>
                  <a:pt x="259553" y="651156"/>
                </a:lnTo>
                <a:lnTo>
                  <a:pt x="263397" y="644398"/>
                </a:lnTo>
                <a:lnTo>
                  <a:pt x="261252" y="635699"/>
                </a:lnTo>
                <a:lnTo>
                  <a:pt x="252475" y="632713"/>
                </a:lnTo>
                <a:lnTo>
                  <a:pt x="240195" y="626745"/>
                </a:lnTo>
                <a:lnTo>
                  <a:pt x="203263" y="599439"/>
                </a:lnTo>
                <a:lnTo>
                  <a:pt x="167398" y="558419"/>
                </a:lnTo>
                <a:lnTo>
                  <a:pt x="144500" y="524383"/>
                </a:lnTo>
                <a:lnTo>
                  <a:pt x="122847" y="485521"/>
                </a:lnTo>
                <a:lnTo>
                  <a:pt x="102476" y="442467"/>
                </a:lnTo>
                <a:lnTo>
                  <a:pt x="83680" y="395604"/>
                </a:lnTo>
                <a:lnTo>
                  <a:pt x="66751" y="345313"/>
                </a:lnTo>
                <a:lnTo>
                  <a:pt x="51892" y="292100"/>
                </a:lnTo>
                <a:lnTo>
                  <a:pt x="39293" y="236474"/>
                </a:lnTo>
                <a:lnTo>
                  <a:pt x="29070" y="179070"/>
                </a:lnTo>
                <a:lnTo>
                  <a:pt x="21501" y="120269"/>
                </a:lnTo>
                <a:lnTo>
                  <a:pt x="16852" y="60451"/>
                </a:lnTo>
                <a:lnTo>
                  <a:pt x="15620" y="30352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2825" y="3857245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8461" y="3998976"/>
            <a:ext cx="803147" cy="804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6832" y="3883152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46832" y="388315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57526" y="4050920"/>
            <a:ext cx="4927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2.2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d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ce</a:t>
            </a:r>
            <a:endParaRPr sz="1200">
              <a:latin typeface="Arial Narrow"/>
              <a:cs typeface="Arial Narrow"/>
            </a:endParaRPr>
          </a:p>
          <a:p>
            <a:pPr marL="1270" algn="ctr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Product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52544" y="4721353"/>
            <a:ext cx="914400" cy="30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94961" y="4765929"/>
            <a:ext cx="8280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INVEN</a:t>
            </a:r>
            <a:r>
              <a:rPr sz="1200" spc="-2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TY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67454" y="3840860"/>
            <a:ext cx="1117600" cy="506730"/>
          </a:xfrm>
          <a:custGeom>
            <a:avLst/>
            <a:gdLst/>
            <a:ahLst/>
            <a:cxnLst/>
            <a:rect l="l" t="t" r="r" b="b"/>
            <a:pathLst>
              <a:path w="1117600" h="506729">
                <a:moveTo>
                  <a:pt x="1088150" y="43058"/>
                </a:moveTo>
                <a:lnTo>
                  <a:pt x="0" y="492632"/>
                </a:lnTo>
                <a:lnTo>
                  <a:pt x="5842" y="506602"/>
                </a:lnTo>
                <a:lnTo>
                  <a:pt x="1093943" y="57175"/>
                </a:lnTo>
                <a:lnTo>
                  <a:pt x="1093824" y="48894"/>
                </a:lnTo>
                <a:lnTo>
                  <a:pt x="1088150" y="43058"/>
                </a:lnTo>
                <a:close/>
              </a:path>
              <a:path w="1117600" h="506729">
                <a:moveTo>
                  <a:pt x="1116569" y="41909"/>
                </a:moveTo>
                <a:lnTo>
                  <a:pt x="1090930" y="41909"/>
                </a:lnTo>
                <a:lnTo>
                  <a:pt x="1096771" y="56006"/>
                </a:lnTo>
                <a:lnTo>
                  <a:pt x="1093943" y="57175"/>
                </a:lnTo>
                <a:lnTo>
                  <a:pt x="1094612" y="117347"/>
                </a:lnTo>
                <a:lnTo>
                  <a:pt x="1116569" y="41909"/>
                </a:lnTo>
                <a:close/>
              </a:path>
              <a:path w="1117600" h="506729">
                <a:moveTo>
                  <a:pt x="1093851" y="48960"/>
                </a:moveTo>
                <a:lnTo>
                  <a:pt x="1093943" y="57175"/>
                </a:lnTo>
                <a:lnTo>
                  <a:pt x="1096771" y="56006"/>
                </a:lnTo>
                <a:lnTo>
                  <a:pt x="1093851" y="48960"/>
                </a:lnTo>
                <a:close/>
              </a:path>
              <a:path w="1117600" h="506729">
                <a:moveTo>
                  <a:pt x="1090930" y="41909"/>
                </a:moveTo>
                <a:lnTo>
                  <a:pt x="1088150" y="43058"/>
                </a:lnTo>
                <a:lnTo>
                  <a:pt x="1093805" y="48848"/>
                </a:lnTo>
                <a:lnTo>
                  <a:pt x="1090930" y="41909"/>
                </a:lnTo>
                <a:close/>
              </a:path>
              <a:path w="1117600" h="506729">
                <a:moveTo>
                  <a:pt x="1046098" y="0"/>
                </a:moveTo>
                <a:lnTo>
                  <a:pt x="1088150" y="43058"/>
                </a:lnTo>
                <a:lnTo>
                  <a:pt x="1090930" y="41909"/>
                </a:lnTo>
                <a:lnTo>
                  <a:pt x="1116569" y="41909"/>
                </a:lnTo>
                <a:lnTo>
                  <a:pt x="1117345" y="39243"/>
                </a:lnTo>
                <a:lnTo>
                  <a:pt x="1046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33165" y="2978658"/>
            <a:ext cx="11525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Quantity</a:t>
            </a:r>
            <a:r>
              <a:rPr sz="1400" spc="-5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Severed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85848" y="3545205"/>
            <a:ext cx="7226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105" marR="5080" indent="-6604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Pro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d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uc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i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n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Schedule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2544" y="3502152"/>
            <a:ext cx="1066800" cy="377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22978" y="3493134"/>
            <a:ext cx="725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spcBef>
                <a:spcPts val="100"/>
              </a:spcBef>
            </a:pP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RAW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TERIALS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04032" y="3683634"/>
            <a:ext cx="1049020" cy="243840"/>
          </a:xfrm>
          <a:custGeom>
            <a:avLst/>
            <a:gdLst/>
            <a:ahLst/>
            <a:cxnLst/>
            <a:rect l="l" t="t" r="r" b="b"/>
            <a:pathLst>
              <a:path w="1049020" h="243839">
                <a:moveTo>
                  <a:pt x="39116" y="118744"/>
                </a:moveTo>
                <a:lnTo>
                  <a:pt x="0" y="189991"/>
                </a:lnTo>
                <a:lnTo>
                  <a:pt x="60960" y="243839"/>
                </a:lnTo>
                <a:lnTo>
                  <a:pt x="29648" y="193166"/>
                </a:lnTo>
                <a:lnTo>
                  <a:pt x="26288" y="193166"/>
                </a:lnTo>
                <a:lnTo>
                  <a:pt x="23749" y="178181"/>
                </a:lnTo>
                <a:lnTo>
                  <a:pt x="26705" y="177665"/>
                </a:lnTo>
                <a:lnTo>
                  <a:pt x="39116" y="118744"/>
                </a:lnTo>
                <a:close/>
              </a:path>
              <a:path w="1049020" h="243839">
                <a:moveTo>
                  <a:pt x="25018" y="185673"/>
                </a:moveTo>
                <a:lnTo>
                  <a:pt x="26288" y="193166"/>
                </a:lnTo>
                <a:lnTo>
                  <a:pt x="29322" y="192638"/>
                </a:lnTo>
                <a:lnTo>
                  <a:pt x="25018" y="185673"/>
                </a:lnTo>
                <a:close/>
              </a:path>
              <a:path w="1049020" h="243839">
                <a:moveTo>
                  <a:pt x="29322" y="192638"/>
                </a:moveTo>
                <a:lnTo>
                  <a:pt x="26288" y="193166"/>
                </a:lnTo>
                <a:lnTo>
                  <a:pt x="29648" y="193166"/>
                </a:lnTo>
                <a:lnTo>
                  <a:pt x="29322" y="192638"/>
                </a:lnTo>
                <a:close/>
              </a:path>
              <a:path w="1049020" h="243839">
                <a:moveTo>
                  <a:pt x="1046480" y="0"/>
                </a:moveTo>
                <a:lnTo>
                  <a:pt x="26705" y="177665"/>
                </a:lnTo>
                <a:lnTo>
                  <a:pt x="25018" y="185673"/>
                </a:lnTo>
                <a:lnTo>
                  <a:pt x="29322" y="192638"/>
                </a:lnTo>
                <a:lnTo>
                  <a:pt x="1049020" y="14985"/>
                </a:lnTo>
                <a:lnTo>
                  <a:pt x="1046480" y="0"/>
                </a:lnTo>
                <a:close/>
              </a:path>
              <a:path w="1049020" h="243839">
                <a:moveTo>
                  <a:pt x="26705" y="177665"/>
                </a:moveTo>
                <a:lnTo>
                  <a:pt x="23749" y="178181"/>
                </a:lnTo>
                <a:lnTo>
                  <a:pt x="25018" y="185673"/>
                </a:lnTo>
                <a:lnTo>
                  <a:pt x="26705" y="1776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82825" y="5228844"/>
            <a:ext cx="1042415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36748" y="5370576"/>
            <a:ext cx="734567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46832" y="5254752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46832" y="525475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75813" y="5422773"/>
            <a:ext cx="458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2.3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Store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d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66186" y="4998339"/>
            <a:ext cx="1042669" cy="720090"/>
          </a:xfrm>
          <a:custGeom>
            <a:avLst/>
            <a:gdLst/>
            <a:ahLst/>
            <a:cxnLst/>
            <a:rect l="l" t="t" r="r" b="b"/>
            <a:pathLst>
              <a:path w="1042670" h="720089">
                <a:moveTo>
                  <a:pt x="1014464" y="34204"/>
                </a:moveTo>
                <a:lnTo>
                  <a:pt x="0" y="707390"/>
                </a:lnTo>
                <a:lnTo>
                  <a:pt x="8381" y="720090"/>
                </a:lnTo>
                <a:lnTo>
                  <a:pt x="1022896" y="46956"/>
                </a:lnTo>
                <a:lnTo>
                  <a:pt x="1021206" y="38862"/>
                </a:lnTo>
                <a:lnTo>
                  <a:pt x="1014464" y="34204"/>
                </a:lnTo>
                <a:close/>
              </a:path>
              <a:path w="1042670" h="720089">
                <a:moveTo>
                  <a:pt x="1041723" y="32512"/>
                </a:moveTo>
                <a:lnTo>
                  <a:pt x="1017015" y="32512"/>
                </a:lnTo>
                <a:lnTo>
                  <a:pt x="1025525" y="45212"/>
                </a:lnTo>
                <a:lnTo>
                  <a:pt x="1022896" y="46956"/>
                </a:lnTo>
                <a:lnTo>
                  <a:pt x="1035176" y="105791"/>
                </a:lnTo>
                <a:lnTo>
                  <a:pt x="1041723" y="32512"/>
                </a:lnTo>
                <a:close/>
              </a:path>
              <a:path w="1042670" h="720089">
                <a:moveTo>
                  <a:pt x="1017015" y="32512"/>
                </a:moveTo>
                <a:lnTo>
                  <a:pt x="1014464" y="34204"/>
                </a:lnTo>
                <a:lnTo>
                  <a:pt x="1021206" y="38862"/>
                </a:lnTo>
                <a:lnTo>
                  <a:pt x="1022896" y="46956"/>
                </a:lnTo>
                <a:lnTo>
                  <a:pt x="1025525" y="45212"/>
                </a:lnTo>
                <a:lnTo>
                  <a:pt x="1017015" y="32512"/>
                </a:lnTo>
                <a:close/>
              </a:path>
              <a:path w="1042670" h="720089">
                <a:moveTo>
                  <a:pt x="964945" y="0"/>
                </a:moveTo>
                <a:lnTo>
                  <a:pt x="1014464" y="34204"/>
                </a:lnTo>
                <a:lnTo>
                  <a:pt x="1017015" y="32512"/>
                </a:lnTo>
                <a:lnTo>
                  <a:pt x="1041723" y="32512"/>
                </a:lnTo>
                <a:lnTo>
                  <a:pt x="1042415" y="24765"/>
                </a:lnTo>
                <a:lnTo>
                  <a:pt x="964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56965" y="5425237"/>
            <a:ext cx="13722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Quantity Produced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&amp;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Location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 Stored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80765" y="4198111"/>
            <a:ext cx="9493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Quantity</a:t>
            </a:r>
            <a:r>
              <a:rPr sz="1400" spc="-4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Used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40532" y="4806696"/>
            <a:ext cx="127000" cy="438150"/>
          </a:xfrm>
          <a:custGeom>
            <a:avLst/>
            <a:gdLst/>
            <a:ahLst/>
            <a:cxnLst/>
            <a:rect l="l" t="t" r="r" b="b"/>
            <a:pathLst>
              <a:path w="127000" h="438150">
                <a:moveTo>
                  <a:pt x="0" y="387349"/>
                </a:moveTo>
                <a:lnTo>
                  <a:pt x="63500" y="438149"/>
                </a:lnTo>
                <a:lnTo>
                  <a:pt x="95250" y="412749"/>
                </a:lnTo>
                <a:lnTo>
                  <a:pt x="55880" y="412749"/>
                </a:lnTo>
                <a:lnTo>
                  <a:pt x="55880" y="409701"/>
                </a:lnTo>
                <a:lnTo>
                  <a:pt x="0" y="387349"/>
                </a:lnTo>
                <a:close/>
              </a:path>
              <a:path w="127000" h="438150">
                <a:moveTo>
                  <a:pt x="55880" y="409701"/>
                </a:moveTo>
                <a:lnTo>
                  <a:pt x="55880" y="412749"/>
                </a:lnTo>
                <a:lnTo>
                  <a:pt x="63500" y="412749"/>
                </a:lnTo>
                <a:lnTo>
                  <a:pt x="55880" y="409701"/>
                </a:lnTo>
                <a:close/>
              </a:path>
              <a:path w="127000" h="438150">
                <a:moveTo>
                  <a:pt x="71119" y="0"/>
                </a:moveTo>
                <a:lnTo>
                  <a:pt x="55880" y="0"/>
                </a:lnTo>
                <a:lnTo>
                  <a:pt x="55880" y="409701"/>
                </a:lnTo>
                <a:lnTo>
                  <a:pt x="63500" y="412749"/>
                </a:lnTo>
                <a:lnTo>
                  <a:pt x="71119" y="409701"/>
                </a:lnTo>
                <a:lnTo>
                  <a:pt x="71119" y="0"/>
                </a:lnTo>
                <a:close/>
              </a:path>
              <a:path w="127000" h="438150">
                <a:moveTo>
                  <a:pt x="71119" y="409701"/>
                </a:moveTo>
                <a:lnTo>
                  <a:pt x="63500" y="412749"/>
                </a:lnTo>
                <a:lnTo>
                  <a:pt x="71119" y="412749"/>
                </a:lnTo>
                <a:lnTo>
                  <a:pt x="71119" y="409701"/>
                </a:lnTo>
                <a:close/>
              </a:path>
              <a:path w="127000" h="438150">
                <a:moveTo>
                  <a:pt x="127000" y="387349"/>
                </a:moveTo>
                <a:lnTo>
                  <a:pt x="71119" y="409701"/>
                </a:lnTo>
                <a:lnTo>
                  <a:pt x="71119" y="412749"/>
                </a:lnTo>
                <a:lnTo>
                  <a:pt x="95250" y="412749"/>
                </a:lnTo>
                <a:lnTo>
                  <a:pt x="127000" y="387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25979" y="4903089"/>
            <a:ext cx="1154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Production</a:t>
            </a:r>
            <a:r>
              <a:rPr sz="1400" spc="29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Data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85433" y="2177796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92111" y="2228089"/>
            <a:ext cx="865632" cy="98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9440" y="2203704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49440" y="220370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130541" y="2279650"/>
            <a:ext cx="5549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3.1</a:t>
            </a:r>
            <a:endParaRPr sz="1200">
              <a:latin typeface="Arial Narrow"/>
              <a:cs typeface="Arial Narrow"/>
            </a:endParaRPr>
          </a:p>
          <a:p>
            <a:pPr marL="12700" marR="5080" indent="-1905" algn="ctr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Produce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Purcha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se  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08421" y="3739516"/>
            <a:ext cx="531495" cy="431165"/>
          </a:xfrm>
          <a:custGeom>
            <a:avLst/>
            <a:gdLst/>
            <a:ahLst/>
            <a:cxnLst/>
            <a:rect l="l" t="t" r="r" b="b"/>
            <a:pathLst>
              <a:path w="531495" h="431164">
                <a:moveTo>
                  <a:pt x="482218" y="304038"/>
                </a:moveTo>
                <a:lnTo>
                  <a:pt x="503176" y="360221"/>
                </a:lnTo>
                <a:lnTo>
                  <a:pt x="506602" y="360426"/>
                </a:lnTo>
                <a:lnTo>
                  <a:pt x="505587" y="375666"/>
                </a:lnTo>
                <a:lnTo>
                  <a:pt x="502831" y="375666"/>
                </a:lnTo>
                <a:lnTo>
                  <a:pt x="479170" y="430911"/>
                </a:lnTo>
                <a:lnTo>
                  <a:pt x="525621" y="375666"/>
                </a:lnTo>
                <a:lnTo>
                  <a:pt x="505587" y="375666"/>
                </a:lnTo>
                <a:lnTo>
                  <a:pt x="502904" y="375495"/>
                </a:lnTo>
                <a:lnTo>
                  <a:pt x="525765" y="375495"/>
                </a:lnTo>
                <a:lnTo>
                  <a:pt x="531494" y="368681"/>
                </a:lnTo>
                <a:lnTo>
                  <a:pt x="482218" y="304038"/>
                </a:lnTo>
                <a:close/>
              </a:path>
              <a:path w="531495" h="431164">
                <a:moveTo>
                  <a:pt x="506095" y="368046"/>
                </a:moveTo>
                <a:lnTo>
                  <a:pt x="502904" y="375495"/>
                </a:lnTo>
                <a:lnTo>
                  <a:pt x="505587" y="375666"/>
                </a:lnTo>
                <a:lnTo>
                  <a:pt x="506095" y="368046"/>
                </a:lnTo>
                <a:close/>
              </a:path>
              <a:path w="531495" h="431164">
                <a:moveTo>
                  <a:pt x="15239" y="0"/>
                </a:moveTo>
                <a:lnTo>
                  <a:pt x="0" y="762"/>
                </a:lnTo>
                <a:lnTo>
                  <a:pt x="762" y="17907"/>
                </a:lnTo>
                <a:lnTo>
                  <a:pt x="3175" y="35814"/>
                </a:lnTo>
                <a:lnTo>
                  <a:pt x="18668" y="88646"/>
                </a:lnTo>
                <a:lnTo>
                  <a:pt x="35813" y="122936"/>
                </a:lnTo>
                <a:lnTo>
                  <a:pt x="57657" y="156083"/>
                </a:lnTo>
                <a:lnTo>
                  <a:pt x="84074" y="187833"/>
                </a:lnTo>
                <a:lnTo>
                  <a:pt x="114426" y="218059"/>
                </a:lnTo>
                <a:lnTo>
                  <a:pt x="148589" y="246380"/>
                </a:lnTo>
                <a:lnTo>
                  <a:pt x="185800" y="272669"/>
                </a:lnTo>
                <a:lnTo>
                  <a:pt x="226059" y="296418"/>
                </a:lnTo>
                <a:lnTo>
                  <a:pt x="268731" y="317754"/>
                </a:lnTo>
                <a:lnTo>
                  <a:pt x="313563" y="336169"/>
                </a:lnTo>
                <a:lnTo>
                  <a:pt x="360044" y="351536"/>
                </a:lnTo>
                <a:lnTo>
                  <a:pt x="407924" y="363347"/>
                </a:lnTo>
                <a:lnTo>
                  <a:pt x="456945" y="371602"/>
                </a:lnTo>
                <a:lnTo>
                  <a:pt x="502904" y="375495"/>
                </a:lnTo>
                <a:lnTo>
                  <a:pt x="506094" y="368046"/>
                </a:lnTo>
                <a:lnTo>
                  <a:pt x="503176" y="360221"/>
                </a:lnTo>
                <a:lnTo>
                  <a:pt x="483234" y="359029"/>
                </a:lnTo>
                <a:lnTo>
                  <a:pt x="459231" y="356489"/>
                </a:lnTo>
                <a:lnTo>
                  <a:pt x="411352" y="348488"/>
                </a:lnTo>
                <a:lnTo>
                  <a:pt x="364616" y="336931"/>
                </a:lnTo>
                <a:lnTo>
                  <a:pt x="319024" y="321945"/>
                </a:lnTo>
                <a:lnTo>
                  <a:pt x="275335" y="304038"/>
                </a:lnTo>
                <a:lnTo>
                  <a:pt x="233552" y="283210"/>
                </a:lnTo>
                <a:lnTo>
                  <a:pt x="194437" y="259969"/>
                </a:lnTo>
                <a:lnTo>
                  <a:pt x="158114" y="234442"/>
                </a:lnTo>
                <a:lnTo>
                  <a:pt x="124967" y="207010"/>
                </a:lnTo>
                <a:lnTo>
                  <a:pt x="95630" y="177927"/>
                </a:lnTo>
                <a:lnTo>
                  <a:pt x="70103" y="147320"/>
                </a:lnTo>
                <a:lnTo>
                  <a:pt x="40512" y="99568"/>
                </a:lnTo>
                <a:lnTo>
                  <a:pt x="21716" y="50418"/>
                </a:lnTo>
                <a:lnTo>
                  <a:pt x="16001" y="17272"/>
                </a:lnTo>
                <a:lnTo>
                  <a:pt x="15239" y="0"/>
                </a:lnTo>
                <a:close/>
              </a:path>
              <a:path w="531495" h="431164">
                <a:moveTo>
                  <a:pt x="503176" y="360221"/>
                </a:moveTo>
                <a:lnTo>
                  <a:pt x="506094" y="368046"/>
                </a:lnTo>
                <a:lnTo>
                  <a:pt x="506602" y="360426"/>
                </a:lnTo>
                <a:lnTo>
                  <a:pt x="503176" y="360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27166" y="1984630"/>
            <a:ext cx="99821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r>
              <a:rPr sz="1400" spc="-5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Decision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702040" y="2127505"/>
            <a:ext cx="990600" cy="377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839327" y="2117548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PURCHASE</a:t>
            </a:r>
            <a:endParaRPr sz="1200">
              <a:latin typeface="Arial Narrow"/>
              <a:cs typeface="Arial Narrow"/>
            </a:endParaRPr>
          </a:p>
          <a:p>
            <a:pPr algn="ctr">
              <a:spcBef>
                <a:spcPts val="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71586" y="2277364"/>
            <a:ext cx="831850" cy="391160"/>
          </a:xfrm>
          <a:custGeom>
            <a:avLst/>
            <a:gdLst/>
            <a:ahLst/>
            <a:cxnLst/>
            <a:rect l="l" t="t" r="r" b="b"/>
            <a:pathLst>
              <a:path w="831850" h="391160">
                <a:moveTo>
                  <a:pt x="802317" y="42973"/>
                </a:moveTo>
                <a:lnTo>
                  <a:pt x="0" y="376555"/>
                </a:lnTo>
                <a:lnTo>
                  <a:pt x="5841" y="390651"/>
                </a:lnTo>
                <a:lnTo>
                  <a:pt x="808222" y="57044"/>
                </a:lnTo>
                <a:lnTo>
                  <a:pt x="808101" y="48895"/>
                </a:lnTo>
                <a:lnTo>
                  <a:pt x="802317" y="42973"/>
                </a:lnTo>
                <a:close/>
              </a:path>
              <a:path w="831850" h="391160">
                <a:moveTo>
                  <a:pt x="830828" y="41783"/>
                </a:moveTo>
                <a:lnTo>
                  <a:pt x="805180" y="41783"/>
                </a:lnTo>
                <a:lnTo>
                  <a:pt x="811021" y="55880"/>
                </a:lnTo>
                <a:lnTo>
                  <a:pt x="808222" y="57044"/>
                </a:lnTo>
                <a:lnTo>
                  <a:pt x="809116" y="117221"/>
                </a:lnTo>
                <a:lnTo>
                  <a:pt x="830828" y="41783"/>
                </a:lnTo>
                <a:close/>
              </a:path>
              <a:path w="831850" h="391160">
                <a:moveTo>
                  <a:pt x="805180" y="41783"/>
                </a:moveTo>
                <a:lnTo>
                  <a:pt x="802317" y="42973"/>
                </a:lnTo>
                <a:lnTo>
                  <a:pt x="808101" y="48895"/>
                </a:lnTo>
                <a:lnTo>
                  <a:pt x="808222" y="57044"/>
                </a:lnTo>
                <a:lnTo>
                  <a:pt x="811021" y="55880"/>
                </a:lnTo>
                <a:lnTo>
                  <a:pt x="805180" y="41783"/>
                </a:lnTo>
                <a:close/>
              </a:path>
              <a:path w="831850" h="391160">
                <a:moveTo>
                  <a:pt x="760348" y="0"/>
                </a:moveTo>
                <a:lnTo>
                  <a:pt x="802317" y="42973"/>
                </a:lnTo>
                <a:lnTo>
                  <a:pt x="805180" y="41783"/>
                </a:lnTo>
                <a:lnTo>
                  <a:pt x="830828" y="41783"/>
                </a:lnTo>
                <a:lnTo>
                  <a:pt x="831595" y="39115"/>
                </a:lnTo>
                <a:lnTo>
                  <a:pt x="760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8148" y="2241551"/>
            <a:ext cx="422275" cy="480695"/>
          </a:xfrm>
          <a:custGeom>
            <a:avLst/>
            <a:gdLst/>
            <a:ahLst/>
            <a:cxnLst/>
            <a:rect l="l" t="t" r="r" b="b"/>
            <a:pathLst>
              <a:path w="422275" h="480694">
                <a:moveTo>
                  <a:pt x="374014" y="353695"/>
                </a:moveTo>
                <a:lnTo>
                  <a:pt x="393845" y="410290"/>
                </a:lnTo>
                <a:lnTo>
                  <a:pt x="397255" y="410590"/>
                </a:lnTo>
                <a:lnTo>
                  <a:pt x="395859" y="425830"/>
                </a:lnTo>
                <a:lnTo>
                  <a:pt x="393175" y="425830"/>
                </a:lnTo>
                <a:lnTo>
                  <a:pt x="368426" y="480567"/>
                </a:lnTo>
                <a:lnTo>
                  <a:pt x="416350" y="425830"/>
                </a:lnTo>
                <a:lnTo>
                  <a:pt x="395859" y="425830"/>
                </a:lnTo>
                <a:lnTo>
                  <a:pt x="393281" y="425596"/>
                </a:lnTo>
                <a:lnTo>
                  <a:pt x="416555" y="425596"/>
                </a:lnTo>
                <a:lnTo>
                  <a:pt x="422021" y="419353"/>
                </a:lnTo>
                <a:lnTo>
                  <a:pt x="374014" y="353695"/>
                </a:lnTo>
                <a:close/>
              </a:path>
              <a:path w="422275" h="480694">
                <a:moveTo>
                  <a:pt x="396541" y="418387"/>
                </a:moveTo>
                <a:lnTo>
                  <a:pt x="393281" y="425596"/>
                </a:lnTo>
                <a:lnTo>
                  <a:pt x="395859" y="425830"/>
                </a:lnTo>
                <a:lnTo>
                  <a:pt x="396541" y="418387"/>
                </a:lnTo>
                <a:close/>
              </a:path>
              <a:path w="422275" h="480694">
                <a:moveTo>
                  <a:pt x="15239" y="0"/>
                </a:moveTo>
                <a:lnTo>
                  <a:pt x="0" y="508"/>
                </a:lnTo>
                <a:lnTo>
                  <a:pt x="635" y="20065"/>
                </a:lnTo>
                <a:lnTo>
                  <a:pt x="2412" y="40259"/>
                </a:lnTo>
                <a:lnTo>
                  <a:pt x="9525" y="80010"/>
                </a:lnTo>
                <a:lnTo>
                  <a:pt x="20827" y="119125"/>
                </a:lnTo>
                <a:lnTo>
                  <a:pt x="36322" y="157225"/>
                </a:lnTo>
                <a:lnTo>
                  <a:pt x="55372" y="193928"/>
                </a:lnTo>
                <a:lnTo>
                  <a:pt x="77724" y="229235"/>
                </a:lnTo>
                <a:lnTo>
                  <a:pt x="103377" y="262509"/>
                </a:lnTo>
                <a:lnTo>
                  <a:pt x="131572" y="293624"/>
                </a:lnTo>
                <a:lnTo>
                  <a:pt x="162305" y="322199"/>
                </a:lnTo>
                <a:lnTo>
                  <a:pt x="195199" y="348107"/>
                </a:lnTo>
                <a:lnTo>
                  <a:pt x="229997" y="370839"/>
                </a:lnTo>
                <a:lnTo>
                  <a:pt x="266446" y="390144"/>
                </a:lnTo>
                <a:lnTo>
                  <a:pt x="304038" y="405764"/>
                </a:lnTo>
                <a:lnTo>
                  <a:pt x="342646" y="417322"/>
                </a:lnTo>
                <a:lnTo>
                  <a:pt x="381888" y="424561"/>
                </a:lnTo>
                <a:lnTo>
                  <a:pt x="393281" y="425596"/>
                </a:lnTo>
                <a:lnTo>
                  <a:pt x="396541" y="418387"/>
                </a:lnTo>
                <a:lnTo>
                  <a:pt x="396570" y="418067"/>
                </a:lnTo>
                <a:lnTo>
                  <a:pt x="393845" y="410290"/>
                </a:lnTo>
                <a:lnTo>
                  <a:pt x="384301" y="409448"/>
                </a:lnTo>
                <a:lnTo>
                  <a:pt x="365378" y="406526"/>
                </a:lnTo>
                <a:lnTo>
                  <a:pt x="328040" y="397510"/>
                </a:lnTo>
                <a:lnTo>
                  <a:pt x="291211" y="384428"/>
                </a:lnTo>
                <a:lnTo>
                  <a:pt x="255524" y="367664"/>
                </a:lnTo>
                <a:lnTo>
                  <a:pt x="220979" y="347217"/>
                </a:lnTo>
                <a:lnTo>
                  <a:pt x="188213" y="323723"/>
                </a:lnTo>
                <a:lnTo>
                  <a:pt x="157225" y="297307"/>
                </a:lnTo>
                <a:lnTo>
                  <a:pt x="128650" y="268350"/>
                </a:lnTo>
                <a:lnTo>
                  <a:pt x="102488" y="237109"/>
                </a:lnTo>
                <a:lnTo>
                  <a:pt x="79248" y="203835"/>
                </a:lnTo>
                <a:lnTo>
                  <a:pt x="59054" y="169037"/>
                </a:lnTo>
                <a:lnTo>
                  <a:pt x="42290" y="132969"/>
                </a:lnTo>
                <a:lnTo>
                  <a:pt x="29337" y="95758"/>
                </a:lnTo>
                <a:lnTo>
                  <a:pt x="20447" y="57912"/>
                </a:lnTo>
                <a:lnTo>
                  <a:pt x="15748" y="19685"/>
                </a:lnTo>
                <a:lnTo>
                  <a:pt x="15239" y="0"/>
                </a:lnTo>
                <a:close/>
              </a:path>
              <a:path w="422275" h="480694">
                <a:moveTo>
                  <a:pt x="393845" y="410290"/>
                </a:moveTo>
                <a:lnTo>
                  <a:pt x="396570" y="418067"/>
                </a:lnTo>
                <a:lnTo>
                  <a:pt x="397255" y="410590"/>
                </a:lnTo>
                <a:lnTo>
                  <a:pt x="393845" y="410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85433" y="3625597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30211" y="3767328"/>
            <a:ext cx="787908" cy="8046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49440" y="3651503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49440" y="365150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29602" y="3363214"/>
            <a:ext cx="1583055" cy="420370"/>
          </a:xfrm>
          <a:custGeom>
            <a:avLst/>
            <a:gdLst/>
            <a:ahLst/>
            <a:cxnLst/>
            <a:rect l="l" t="t" r="r" b="b"/>
            <a:pathLst>
              <a:path w="1583054" h="420370">
                <a:moveTo>
                  <a:pt x="1553328" y="49467"/>
                </a:moveTo>
                <a:lnTo>
                  <a:pt x="0" y="405130"/>
                </a:lnTo>
                <a:lnTo>
                  <a:pt x="3301" y="419862"/>
                </a:lnTo>
                <a:lnTo>
                  <a:pt x="1556783" y="64291"/>
                </a:lnTo>
                <a:lnTo>
                  <a:pt x="1558035" y="56261"/>
                </a:lnTo>
                <a:lnTo>
                  <a:pt x="1553328" y="49467"/>
                </a:lnTo>
                <a:close/>
              </a:path>
              <a:path w="1583054" h="420370">
                <a:moveTo>
                  <a:pt x="1580558" y="48768"/>
                </a:moveTo>
                <a:lnTo>
                  <a:pt x="1556384" y="48768"/>
                </a:lnTo>
                <a:lnTo>
                  <a:pt x="1559687" y="63626"/>
                </a:lnTo>
                <a:lnTo>
                  <a:pt x="1556783" y="64291"/>
                </a:lnTo>
                <a:lnTo>
                  <a:pt x="1547495" y="123825"/>
                </a:lnTo>
                <a:lnTo>
                  <a:pt x="1582801" y="50546"/>
                </a:lnTo>
                <a:lnTo>
                  <a:pt x="1580558" y="48768"/>
                </a:lnTo>
                <a:close/>
              </a:path>
              <a:path w="1583054" h="420370">
                <a:moveTo>
                  <a:pt x="1556384" y="48768"/>
                </a:moveTo>
                <a:lnTo>
                  <a:pt x="1553328" y="49467"/>
                </a:lnTo>
                <a:lnTo>
                  <a:pt x="1558035" y="56261"/>
                </a:lnTo>
                <a:lnTo>
                  <a:pt x="1556783" y="64291"/>
                </a:lnTo>
                <a:lnTo>
                  <a:pt x="1559687" y="63626"/>
                </a:lnTo>
                <a:lnTo>
                  <a:pt x="1556384" y="48768"/>
                </a:lnTo>
                <a:close/>
              </a:path>
              <a:path w="1583054" h="420370">
                <a:moveTo>
                  <a:pt x="1519047" y="0"/>
                </a:moveTo>
                <a:lnTo>
                  <a:pt x="1553328" y="49467"/>
                </a:lnTo>
                <a:lnTo>
                  <a:pt x="1556384" y="48768"/>
                </a:lnTo>
                <a:lnTo>
                  <a:pt x="1580558" y="48768"/>
                </a:lnTo>
                <a:lnTo>
                  <a:pt x="1519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101842" y="3389502"/>
            <a:ext cx="6330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ce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i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ved</a:t>
            </a:r>
            <a:endParaRPr sz="1400">
              <a:latin typeface="Arial Narrow"/>
              <a:cs typeface="Arial Narrow"/>
            </a:endParaRPr>
          </a:p>
          <a:p>
            <a:pPr marL="100965"/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Goods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778240" y="3035808"/>
            <a:ext cx="1066800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68642" y="3602558"/>
            <a:ext cx="478155" cy="791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" algn="ctr">
              <a:spcBef>
                <a:spcPts val="105"/>
              </a:spcBef>
              <a:tabLst>
                <a:tab pos="249554" algn="l"/>
              </a:tabLst>
            </a:pPr>
            <a:r>
              <a:rPr sz="14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 	</a:t>
            </a:r>
            <a:endParaRPr sz="1400">
              <a:latin typeface="Arial Narrow"/>
              <a:cs typeface="Arial Narrow"/>
            </a:endParaRPr>
          </a:p>
          <a:p>
            <a:pPr algn="ctr">
              <a:spcBef>
                <a:spcPts val="2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3.2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ive  Items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950580" y="3209035"/>
            <a:ext cx="7258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TERIALS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31253" y="2943480"/>
            <a:ext cx="1049655" cy="288925"/>
          </a:xfrm>
          <a:custGeom>
            <a:avLst/>
            <a:gdLst/>
            <a:ahLst/>
            <a:cxnLst/>
            <a:rect l="l" t="t" r="r" b="b"/>
            <a:pathLst>
              <a:path w="1049654" h="288925">
                <a:moveTo>
                  <a:pt x="29408" y="49806"/>
                </a:moveTo>
                <a:lnTo>
                  <a:pt x="24764" y="56642"/>
                </a:lnTo>
                <a:lnTo>
                  <a:pt x="26116" y="64794"/>
                </a:lnTo>
                <a:lnTo>
                  <a:pt x="1046099" y="288798"/>
                </a:lnTo>
                <a:lnTo>
                  <a:pt x="1049401" y="273938"/>
                </a:lnTo>
                <a:lnTo>
                  <a:pt x="29408" y="49806"/>
                </a:lnTo>
                <a:close/>
              </a:path>
              <a:path w="1049654" h="288925">
                <a:moveTo>
                  <a:pt x="63246" y="0"/>
                </a:moveTo>
                <a:lnTo>
                  <a:pt x="0" y="51181"/>
                </a:lnTo>
                <a:lnTo>
                  <a:pt x="35940" y="124079"/>
                </a:lnTo>
                <a:lnTo>
                  <a:pt x="26116" y="64794"/>
                </a:lnTo>
                <a:lnTo>
                  <a:pt x="23113" y="64135"/>
                </a:lnTo>
                <a:lnTo>
                  <a:pt x="26415" y="49149"/>
                </a:lnTo>
                <a:lnTo>
                  <a:pt x="29855" y="49149"/>
                </a:lnTo>
                <a:lnTo>
                  <a:pt x="63246" y="0"/>
                </a:lnTo>
                <a:close/>
              </a:path>
              <a:path w="1049654" h="288925">
                <a:moveTo>
                  <a:pt x="24764" y="56642"/>
                </a:moveTo>
                <a:lnTo>
                  <a:pt x="23113" y="64135"/>
                </a:lnTo>
                <a:lnTo>
                  <a:pt x="26116" y="64794"/>
                </a:lnTo>
                <a:lnTo>
                  <a:pt x="24764" y="56642"/>
                </a:lnTo>
                <a:close/>
              </a:path>
              <a:path w="1049654" h="288925">
                <a:moveTo>
                  <a:pt x="26415" y="49149"/>
                </a:moveTo>
                <a:lnTo>
                  <a:pt x="24764" y="56642"/>
                </a:lnTo>
                <a:lnTo>
                  <a:pt x="29408" y="49806"/>
                </a:lnTo>
                <a:lnTo>
                  <a:pt x="26415" y="49149"/>
                </a:lnTo>
                <a:close/>
              </a:path>
              <a:path w="1049654" h="288925">
                <a:moveTo>
                  <a:pt x="29855" y="49149"/>
                </a:moveTo>
                <a:lnTo>
                  <a:pt x="26415" y="49149"/>
                </a:lnTo>
                <a:lnTo>
                  <a:pt x="29408" y="49806"/>
                </a:lnTo>
                <a:lnTo>
                  <a:pt x="29855" y="49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85433" y="4997197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57645" y="5138928"/>
            <a:ext cx="701039" cy="804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49440" y="5023104"/>
            <a:ext cx="914400" cy="914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49440" y="502310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196074" y="5191126"/>
            <a:ext cx="424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3.3</a:t>
            </a:r>
            <a:endParaRPr sz="1200">
              <a:latin typeface="Arial Narrow"/>
              <a:cs typeface="Arial Narrow"/>
            </a:endParaRPr>
          </a:p>
          <a:p>
            <a:pPr marL="12700" marR="5080" indent="-635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Pay  </a:t>
            </a:r>
            <a:r>
              <a:rPr sz="1200" spc="-45" dirty="0">
                <a:solidFill>
                  <a:srgbClr val="292934"/>
                </a:solidFill>
                <a:latin typeface="Arial Narrow"/>
                <a:cs typeface="Arial Narrow"/>
              </a:rPr>
              <a:t>V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endor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74509" y="5166614"/>
            <a:ext cx="1059815" cy="360680"/>
          </a:xfrm>
          <a:custGeom>
            <a:avLst/>
            <a:gdLst/>
            <a:ahLst/>
            <a:cxnLst/>
            <a:rect l="l" t="t" r="r" b="b"/>
            <a:pathLst>
              <a:path w="1059815" h="360679">
                <a:moveTo>
                  <a:pt x="31114" y="238633"/>
                </a:moveTo>
                <a:lnTo>
                  <a:pt x="0" y="313690"/>
                </a:lnTo>
                <a:lnTo>
                  <a:pt x="66420" y="360553"/>
                </a:lnTo>
                <a:lnTo>
                  <a:pt x="30035" y="313944"/>
                </a:lnTo>
                <a:lnTo>
                  <a:pt x="26542" y="313944"/>
                </a:lnTo>
                <a:lnTo>
                  <a:pt x="22225" y="299339"/>
                </a:lnTo>
                <a:lnTo>
                  <a:pt x="25197" y="298477"/>
                </a:lnTo>
                <a:lnTo>
                  <a:pt x="31114" y="238633"/>
                </a:lnTo>
                <a:close/>
              </a:path>
              <a:path w="1059815" h="360679">
                <a:moveTo>
                  <a:pt x="24414" y="306743"/>
                </a:moveTo>
                <a:lnTo>
                  <a:pt x="26542" y="313944"/>
                </a:lnTo>
                <a:lnTo>
                  <a:pt x="29391" y="313118"/>
                </a:lnTo>
                <a:lnTo>
                  <a:pt x="24414" y="306743"/>
                </a:lnTo>
                <a:close/>
              </a:path>
              <a:path w="1059815" h="360679">
                <a:moveTo>
                  <a:pt x="29391" y="313118"/>
                </a:moveTo>
                <a:lnTo>
                  <a:pt x="26542" y="313944"/>
                </a:lnTo>
                <a:lnTo>
                  <a:pt x="30035" y="313944"/>
                </a:lnTo>
                <a:lnTo>
                  <a:pt x="29391" y="313118"/>
                </a:lnTo>
                <a:close/>
              </a:path>
              <a:path w="1059815" h="360679">
                <a:moveTo>
                  <a:pt x="1055115" y="0"/>
                </a:moveTo>
                <a:lnTo>
                  <a:pt x="25197" y="298477"/>
                </a:lnTo>
                <a:lnTo>
                  <a:pt x="24388" y="306657"/>
                </a:lnTo>
                <a:lnTo>
                  <a:pt x="29391" y="313118"/>
                </a:lnTo>
                <a:lnTo>
                  <a:pt x="1059434" y="14731"/>
                </a:lnTo>
                <a:lnTo>
                  <a:pt x="1055115" y="0"/>
                </a:lnTo>
                <a:close/>
              </a:path>
              <a:path w="1059815" h="360679">
                <a:moveTo>
                  <a:pt x="25197" y="298477"/>
                </a:moveTo>
                <a:lnTo>
                  <a:pt x="22225" y="299339"/>
                </a:lnTo>
                <a:lnTo>
                  <a:pt x="24388" y="306657"/>
                </a:lnTo>
                <a:lnTo>
                  <a:pt x="25197" y="298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796277" y="3173731"/>
            <a:ext cx="569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Quantity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33792" y="3387090"/>
            <a:ext cx="633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ce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i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ved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343140" y="4575047"/>
            <a:ext cx="127000" cy="438150"/>
          </a:xfrm>
          <a:custGeom>
            <a:avLst/>
            <a:gdLst/>
            <a:ahLst/>
            <a:cxnLst/>
            <a:rect l="l" t="t" r="r" b="b"/>
            <a:pathLst>
              <a:path w="127000" h="438150">
                <a:moveTo>
                  <a:pt x="0" y="387350"/>
                </a:moveTo>
                <a:lnTo>
                  <a:pt x="63500" y="438150"/>
                </a:lnTo>
                <a:lnTo>
                  <a:pt x="95250" y="412750"/>
                </a:lnTo>
                <a:lnTo>
                  <a:pt x="55880" y="412750"/>
                </a:lnTo>
                <a:lnTo>
                  <a:pt x="55880" y="409702"/>
                </a:lnTo>
                <a:lnTo>
                  <a:pt x="0" y="387350"/>
                </a:lnTo>
                <a:close/>
              </a:path>
              <a:path w="127000" h="438150">
                <a:moveTo>
                  <a:pt x="55880" y="409702"/>
                </a:moveTo>
                <a:lnTo>
                  <a:pt x="55880" y="412750"/>
                </a:lnTo>
                <a:lnTo>
                  <a:pt x="63500" y="412750"/>
                </a:lnTo>
                <a:lnTo>
                  <a:pt x="55880" y="409702"/>
                </a:lnTo>
                <a:close/>
              </a:path>
              <a:path w="127000" h="438150">
                <a:moveTo>
                  <a:pt x="71120" y="0"/>
                </a:moveTo>
                <a:lnTo>
                  <a:pt x="55880" y="0"/>
                </a:lnTo>
                <a:lnTo>
                  <a:pt x="55880" y="409702"/>
                </a:lnTo>
                <a:lnTo>
                  <a:pt x="63500" y="412750"/>
                </a:lnTo>
                <a:lnTo>
                  <a:pt x="71119" y="409702"/>
                </a:lnTo>
                <a:lnTo>
                  <a:pt x="71120" y="0"/>
                </a:lnTo>
                <a:close/>
              </a:path>
              <a:path w="127000" h="438150">
                <a:moveTo>
                  <a:pt x="71120" y="409702"/>
                </a:moveTo>
                <a:lnTo>
                  <a:pt x="63500" y="412750"/>
                </a:lnTo>
                <a:lnTo>
                  <a:pt x="71120" y="412750"/>
                </a:lnTo>
                <a:lnTo>
                  <a:pt x="71120" y="409702"/>
                </a:lnTo>
                <a:close/>
              </a:path>
              <a:path w="127000" h="438150">
                <a:moveTo>
                  <a:pt x="127000" y="387350"/>
                </a:moveTo>
                <a:lnTo>
                  <a:pt x="71120" y="409702"/>
                </a:lnTo>
                <a:lnTo>
                  <a:pt x="71120" y="412750"/>
                </a:lnTo>
                <a:lnTo>
                  <a:pt x="95250" y="412750"/>
                </a:lnTo>
                <a:lnTo>
                  <a:pt x="127000" y="387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003794" y="2670753"/>
            <a:ext cx="1466850" cy="5638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spcBef>
                <a:spcPts val="7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Quantity</a:t>
            </a:r>
            <a:r>
              <a:rPr sz="1400" spc="-1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On-Hand</a:t>
            </a:r>
            <a:endParaRPr sz="1400">
              <a:latin typeface="Arial Narrow"/>
              <a:cs typeface="Arial Narrow"/>
            </a:endParaRPr>
          </a:p>
          <a:p>
            <a:pPr marR="5080" algn="r">
              <a:spcBef>
                <a:spcPts val="509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</a:t>
            </a:r>
            <a:r>
              <a:rPr sz="1200" spc="-35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W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930640" y="4326636"/>
            <a:ext cx="990600" cy="376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9095358" y="4316984"/>
            <a:ext cx="665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RECEIVED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ITEMS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930640" y="5023104"/>
            <a:ext cx="914400" cy="30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9109075" y="5067427"/>
            <a:ext cx="5600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VEN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DOR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874509" y="2308861"/>
            <a:ext cx="2398395" cy="1863725"/>
          </a:xfrm>
          <a:custGeom>
            <a:avLst/>
            <a:gdLst/>
            <a:ahLst/>
            <a:cxnLst/>
            <a:rect l="l" t="t" r="r" b="b"/>
            <a:pathLst>
              <a:path w="2398395" h="1863725">
                <a:moveTo>
                  <a:pt x="50800" y="1736344"/>
                </a:moveTo>
                <a:lnTo>
                  <a:pt x="0" y="1799844"/>
                </a:lnTo>
                <a:lnTo>
                  <a:pt x="50800" y="1863344"/>
                </a:lnTo>
                <a:lnTo>
                  <a:pt x="28448" y="1807464"/>
                </a:lnTo>
                <a:lnTo>
                  <a:pt x="25400" y="1807464"/>
                </a:lnTo>
                <a:lnTo>
                  <a:pt x="25400" y="1792223"/>
                </a:lnTo>
                <a:lnTo>
                  <a:pt x="28448" y="1792223"/>
                </a:lnTo>
                <a:lnTo>
                  <a:pt x="50800" y="1736344"/>
                </a:lnTo>
                <a:close/>
              </a:path>
              <a:path w="2398395" h="1863725">
                <a:moveTo>
                  <a:pt x="25400" y="1799844"/>
                </a:moveTo>
                <a:lnTo>
                  <a:pt x="25400" y="1807464"/>
                </a:lnTo>
                <a:lnTo>
                  <a:pt x="28448" y="1807464"/>
                </a:lnTo>
                <a:lnTo>
                  <a:pt x="25400" y="1799844"/>
                </a:lnTo>
                <a:close/>
              </a:path>
              <a:path w="2398395" h="1863725">
                <a:moveTo>
                  <a:pt x="2383155" y="1792223"/>
                </a:moveTo>
                <a:lnTo>
                  <a:pt x="28448" y="1792223"/>
                </a:lnTo>
                <a:lnTo>
                  <a:pt x="25400" y="1799844"/>
                </a:lnTo>
                <a:lnTo>
                  <a:pt x="28448" y="1807464"/>
                </a:lnTo>
                <a:lnTo>
                  <a:pt x="2398394" y="1807464"/>
                </a:lnTo>
                <a:lnTo>
                  <a:pt x="2398394" y="1799844"/>
                </a:lnTo>
                <a:lnTo>
                  <a:pt x="2383155" y="1799844"/>
                </a:lnTo>
                <a:lnTo>
                  <a:pt x="2383155" y="1792223"/>
                </a:lnTo>
                <a:close/>
              </a:path>
              <a:path w="2398395" h="1863725">
                <a:moveTo>
                  <a:pt x="28448" y="1792223"/>
                </a:moveTo>
                <a:lnTo>
                  <a:pt x="25400" y="1792223"/>
                </a:lnTo>
                <a:lnTo>
                  <a:pt x="25400" y="1799844"/>
                </a:lnTo>
                <a:lnTo>
                  <a:pt x="28448" y="1792223"/>
                </a:lnTo>
                <a:close/>
              </a:path>
              <a:path w="2398395" h="1863725">
                <a:moveTo>
                  <a:pt x="2383155" y="7619"/>
                </a:moveTo>
                <a:lnTo>
                  <a:pt x="2383155" y="1799844"/>
                </a:lnTo>
                <a:lnTo>
                  <a:pt x="2390774" y="1792223"/>
                </a:lnTo>
                <a:lnTo>
                  <a:pt x="2398394" y="1792223"/>
                </a:lnTo>
                <a:lnTo>
                  <a:pt x="2398394" y="15239"/>
                </a:lnTo>
                <a:lnTo>
                  <a:pt x="2390774" y="15239"/>
                </a:lnTo>
                <a:lnTo>
                  <a:pt x="2383155" y="7619"/>
                </a:lnTo>
                <a:close/>
              </a:path>
              <a:path w="2398395" h="1863725">
                <a:moveTo>
                  <a:pt x="2398394" y="1792223"/>
                </a:moveTo>
                <a:lnTo>
                  <a:pt x="2390774" y="1792223"/>
                </a:lnTo>
                <a:lnTo>
                  <a:pt x="2383155" y="1799844"/>
                </a:lnTo>
                <a:lnTo>
                  <a:pt x="2398394" y="1799844"/>
                </a:lnTo>
                <a:lnTo>
                  <a:pt x="2398394" y="1792223"/>
                </a:lnTo>
                <a:close/>
              </a:path>
              <a:path w="2398395" h="1863725">
                <a:moveTo>
                  <a:pt x="2398394" y="0"/>
                </a:moveTo>
                <a:lnTo>
                  <a:pt x="1819274" y="0"/>
                </a:lnTo>
                <a:lnTo>
                  <a:pt x="1819274" y="15239"/>
                </a:lnTo>
                <a:lnTo>
                  <a:pt x="2383155" y="15239"/>
                </a:lnTo>
                <a:lnTo>
                  <a:pt x="2383155" y="7619"/>
                </a:lnTo>
                <a:lnTo>
                  <a:pt x="2398394" y="7619"/>
                </a:lnTo>
                <a:lnTo>
                  <a:pt x="2398394" y="0"/>
                </a:lnTo>
                <a:close/>
              </a:path>
              <a:path w="2398395" h="1863725">
                <a:moveTo>
                  <a:pt x="2398394" y="7619"/>
                </a:moveTo>
                <a:lnTo>
                  <a:pt x="2383155" y="7619"/>
                </a:lnTo>
                <a:lnTo>
                  <a:pt x="2390774" y="15239"/>
                </a:lnTo>
                <a:lnTo>
                  <a:pt x="2398394" y="15239"/>
                </a:lnTo>
                <a:lnTo>
                  <a:pt x="2398394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31252" y="4508881"/>
            <a:ext cx="1203960" cy="671195"/>
          </a:xfrm>
          <a:custGeom>
            <a:avLst/>
            <a:gdLst/>
            <a:ahLst/>
            <a:cxnLst/>
            <a:rect l="l" t="t" r="r" b="b"/>
            <a:pathLst>
              <a:path w="1203959" h="671195">
                <a:moveTo>
                  <a:pt x="15367" y="558673"/>
                </a:moveTo>
                <a:lnTo>
                  <a:pt x="0" y="638556"/>
                </a:lnTo>
                <a:lnTo>
                  <a:pt x="74549" y="671068"/>
                </a:lnTo>
                <a:lnTo>
                  <a:pt x="30386" y="633476"/>
                </a:lnTo>
                <a:lnTo>
                  <a:pt x="26035" y="633476"/>
                </a:lnTo>
                <a:lnTo>
                  <a:pt x="18923" y="620014"/>
                </a:lnTo>
                <a:lnTo>
                  <a:pt x="21627" y="618590"/>
                </a:lnTo>
                <a:lnTo>
                  <a:pt x="15367" y="558673"/>
                </a:lnTo>
                <a:close/>
              </a:path>
              <a:path w="1203959" h="671195">
                <a:moveTo>
                  <a:pt x="22479" y="626745"/>
                </a:moveTo>
                <a:lnTo>
                  <a:pt x="26035" y="633476"/>
                </a:lnTo>
                <a:lnTo>
                  <a:pt x="28723" y="632060"/>
                </a:lnTo>
                <a:lnTo>
                  <a:pt x="22479" y="626745"/>
                </a:lnTo>
                <a:close/>
              </a:path>
              <a:path w="1203959" h="671195">
                <a:moveTo>
                  <a:pt x="28723" y="632060"/>
                </a:moveTo>
                <a:lnTo>
                  <a:pt x="26035" y="633476"/>
                </a:lnTo>
                <a:lnTo>
                  <a:pt x="30386" y="633476"/>
                </a:lnTo>
                <a:lnTo>
                  <a:pt x="28723" y="632060"/>
                </a:lnTo>
                <a:close/>
              </a:path>
              <a:path w="1203959" h="671195">
                <a:moveTo>
                  <a:pt x="1196594" y="0"/>
                </a:moveTo>
                <a:lnTo>
                  <a:pt x="21627" y="618590"/>
                </a:lnTo>
                <a:lnTo>
                  <a:pt x="22479" y="626745"/>
                </a:lnTo>
                <a:lnTo>
                  <a:pt x="28723" y="632060"/>
                </a:lnTo>
                <a:lnTo>
                  <a:pt x="1203705" y="13462"/>
                </a:lnTo>
                <a:lnTo>
                  <a:pt x="1196594" y="0"/>
                </a:lnTo>
                <a:close/>
              </a:path>
              <a:path w="1203959" h="671195">
                <a:moveTo>
                  <a:pt x="21627" y="618590"/>
                </a:moveTo>
                <a:lnTo>
                  <a:pt x="18923" y="620014"/>
                </a:lnTo>
                <a:lnTo>
                  <a:pt x="22479" y="626745"/>
                </a:lnTo>
                <a:lnTo>
                  <a:pt x="21627" y="618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30745" y="4434840"/>
            <a:ext cx="1200785" cy="140970"/>
          </a:xfrm>
          <a:custGeom>
            <a:avLst/>
            <a:gdLst/>
            <a:ahLst/>
            <a:cxnLst/>
            <a:rect l="l" t="t" r="r" b="b"/>
            <a:pathLst>
              <a:path w="1200784" h="140970">
                <a:moveTo>
                  <a:pt x="1153795" y="14224"/>
                </a:moveTo>
                <a:lnTo>
                  <a:pt x="1172675" y="71312"/>
                </a:lnTo>
                <a:lnTo>
                  <a:pt x="1175765" y="71501"/>
                </a:lnTo>
                <a:lnTo>
                  <a:pt x="1174877" y="86741"/>
                </a:lnTo>
                <a:lnTo>
                  <a:pt x="1171659" y="86741"/>
                </a:lnTo>
                <a:lnTo>
                  <a:pt x="1146048" y="140970"/>
                </a:lnTo>
                <a:lnTo>
                  <a:pt x="1195139" y="86741"/>
                </a:lnTo>
                <a:lnTo>
                  <a:pt x="1174877" y="86741"/>
                </a:lnTo>
                <a:lnTo>
                  <a:pt x="1171749" y="86550"/>
                </a:lnTo>
                <a:lnTo>
                  <a:pt x="1195311" y="86550"/>
                </a:lnTo>
                <a:lnTo>
                  <a:pt x="1200657" y="80645"/>
                </a:lnTo>
                <a:lnTo>
                  <a:pt x="1153795" y="14224"/>
                </a:lnTo>
                <a:close/>
              </a:path>
              <a:path w="1200784" h="140970">
                <a:moveTo>
                  <a:pt x="1172675" y="71312"/>
                </a:moveTo>
                <a:lnTo>
                  <a:pt x="1175257" y="79121"/>
                </a:lnTo>
                <a:lnTo>
                  <a:pt x="1171749" y="86550"/>
                </a:lnTo>
                <a:lnTo>
                  <a:pt x="1174877" y="86741"/>
                </a:lnTo>
                <a:lnTo>
                  <a:pt x="1175765" y="71501"/>
                </a:lnTo>
                <a:lnTo>
                  <a:pt x="1172675" y="71312"/>
                </a:lnTo>
                <a:close/>
              </a:path>
              <a:path w="1200784" h="140970">
                <a:moveTo>
                  <a:pt x="1015" y="0"/>
                </a:moveTo>
                <a:lnTo>
                  <a:pt x="0" y="15240"/>
                </a:lnTo>
                <a:lnTo>
                  <a:pt x="1171749" y="86550"/>
                </a:lnTo>
                <a:lnTo>
                  <a:pt x="1175257" y="79121"/>
                </a:lnTo>
                <a:lnTo>
                  <a:pt x="1172675" y="71312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787135" y="4640960"/>
            <a:ext cx="1251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r>
              <a:rPr sz="1400" spc="2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Approval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240272" y="6087567"/>
            <a:ext cx="601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873240" y="5946179"/>
            <a:ext cx="541020" cy="327025"/>
          </a:xfrm>
          <a:custGeom>
            <a:avLst/>
            <a:gdLst/>
            <a:ahLst/>
            <a:cxnLst/>
            <a:rect l="l" t="t" r="r" b="b"/>
            <a:pathLst>
              <a:path w="541020" h="327025">
                <a:moveTo>
                  <a:pt x="49784" y="199732"/>
                </a:moveTo>
                <a:lnTo>
                  <a:pt x="0" y="264020"/>
                </a:lnTo>
                <a:lnTo>
                  <a:pt x="51815" y="326720"/>
                </a:lnTo>
                <a:lnTo>
                  <a:pt x="28585" y="271233"/>
                </a:lnTo>
                <a:lnTo>
                  <a:pt x="25781" y="271233"/>
                </a:lnTo>
                <a:lnTo>
                  <a:pt x="25019" y="256006"/>
                </a:lnTo>
                <a:lnTo>
                  <a:pt x="28365" y="255854"/>
                </a:lnTo>
                <a:lnTo>
                  <a:pt x="49784" y="199732"/>
                </a:lnTo>
                <a:close/>
              </a:path>
              <a:path w="541020" h="327025">
                <a:moveTo>
                  <a:pt x="25400" y="263627"/>
                </a:moveTo>
                <a:lnTo>
                  <a:pt x="25781" y="271233"/>
                </a:lnTo>
                <a:lnTo>
                  <a:pt x="28532" y="271107"/>
                </a:lnTo>
                <a:lnTo>
                  <a:pt x="25400" y="263627"/>
                </a:lnTo>
                <a:close/>
              </a:path>
              <a:path w="541020" h="327025">
                <a:moveTo>
                  <a:pt x="28532" y="271107"/>
                </a:moveTo>
                <a:lnTo>
                  <a:pt x="25781" y="271233"/>
                </a:lnTo>
                <a:lnTo>
                  <a:pt x="28585" y="271233"/>
                </a:lnTo>
                <a:close/>
              </a:path>
              <a:path w="541020" h="327025">
                <a:moveTo>
                  <a:pt x="525780" y="0"/>
                </a:moveTo>
                <a:lnTo>
                  <a:pt x="514350" y="46659"/>
                </a:lnTo>
                <a:lnTo>
                  <a:pt x="491871" y="80975"/>
                </a:lnTo>
                <a:lnTo>
                  <a:pt x="458343" y="114312"/>
                </a:lnTo>
                <a:lnTo>
                  <a:pt x="414909" y="145961"/>
                </a:lnTo>
                <a:lnTo>
                  <a:pt x="381381" y="165557"/>
                </a:lnTo>
                <a:lnTo>
                  <a:pt x="344297" y="183883"/>
                </a:lnTo>
                <a:lnTo>
                  <a:pt x="304419" y="200558"/>
                </a:lnTo>
                <a:lnTo>
                  <a:pt x="261747" y="215468"/>
                </a:lnTo>
                <a:lnTo>
                  <a:pt x="217043" y="228384"/>
                </a:lnTo>
                <a:lnTo>
                  <a:pt x="170561" y="239052"/>
                </a:lnTo>
                <a:lnTo>
                  <a:pt x="122809" y="247357"/>
                </a:lnTo>
                <a:lnTo>
                  <a:pt x="74040" y="253111"/>
                </a:lnTo>
                <a:lnTo>
                  <a:pt x="28365" y="255854"/>
                </a:lnTo>
                <a:lnTo>
                  <a:pt x="25400" y="263627"/>
                </a:lnTo>
                <a:lnTo>
                  <a:pt x="28532" y="271107"/>
                </a:lnTo>
                <a:lnTo>
                  <a:pt x="50419" y="270103"/>
                </a:lnTo>
                <a:lnTo>
                  <a:pt x="75564" y="268274"/>
                </a:lnTo>
                <a:lnTo>
                  <a:pt x="125222" y="262407"/>
                </a:lnTo>
                <a:lnTo>
                  <a:pt x="173862" y="253949"/>
                </a:lnTo>
                <a:lnTo>
                  <a:pt x="221107" y="243078"/>
                </a:lnTo>
                <a:lnTo>
                  <a:pt x="266700" y="229908"/>
                </a:lnTo>
                <a:lnTo>
                  <a:pt x="310007" y="214718"/>
                </a:lnTo>
                <a:lnTo>
                  <a:pt x="350774" y="197662"/>
                </a:lnTo>
                <a:lnTo>
                  <a:pt x="388874" y="178854"/>
                </a:lnTo>
                <a:lnTo>
                  <a:pt x="423418" y="158635"/>
                </a:lnTo>
                <a:lnTo>
                  <a:pt x="468502" y="125704"/>
                </a:lnTo>
                <a:lnTo>
                  <a:pt x="503936" y="90258"/>
                </a:lnTo>
                <a:lnTo>
                  <a:pt x="528447" y="52578"/>
                </a:lnTo>
                <a:lnTo>
                  <a:pt x="540258" y="13322"/>
                </a:lnTo>
                <a:lnTo>
                  <a:pt x="541020" y="939"/>
                </a:lnTo>
                <a:lnTo>
                  <a:pt x="525780" y="0"/>
                </a:lnTo>
                <a:close/>
              </a:path>
              <a:path w="541020" h="327025">
                <a:moveTo>
                  <a:pt x="28365" y="255854"/>
                </a:moveTo>
                <a:lnTo>
                  <a:pt x="25019" y="256006"/>
                </a:lnTo>
                <a:lnTo>
                  <a:pt x="25400" y="263625"/>
                </a:lnTo>
                <a:lnTo>
                  <a:pt x="28365" y="255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24144" y="1975105"/>
            <a:ext cx="0" cy="4194175"/>
          </a:xfrm>
          <a:custGeom>
            <a:avLst/>
            <a:gdLst/>
            <a:ahLst/>
            <a:cxnLst/>
            <a:rect l="l" t="t" r="r" b="b"/>
            <a:pathLst>
              <a:path h="4194175">
                <a:moveTo>
                  <a:pt x="0" y="0"/>
                </a:moveTo>
                <a:lnTo>
                  <a:pt x="0" y="4194175"/>
                </a:lnTo>
              </a:path>
            </a:pathLst>
          </a:custGeom>
          <a:ln w="9144">
            <a:solidFill>
              <a:srgbClr val="1B1B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854" y="1242182"/>
            <a:ext cx="3050459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524B"/>
                </a:solidFill>
                <a:latin typeface="Constantia"/>
                <a:cs typeface="Constantia"/>
              </a:rPr>
              <a:t>Level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1, </a:t>
            </a:r>
            <a:r>
              <a:rPr sz="1800" b="1" spc="-5" dirty="0">
                <a:solidFill>
                  <a:srgbClr val="46524B"/>
                </a:solidFill>
                <a:latin typeface="Calibri"/>
                <a:cs typeface="Calibri"/>
              </a:rPr>
              <a:t>Process</a:t>
            </a:r>
            <a:r>
              <a:rPr sz="1800" b="1" spc="-130" dirty="0">
                <a:solidFill>
                  <a:srgbClr val="46524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6524B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9550" y="1800607"/>
            <a:ext cx="8877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Time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Worked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5192" y="2107693"/>
            <a:ext cx="1042415" cy="10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0" y="2157984"/>
            <a:ext cx="751332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21336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200" y="213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59705" y="2209927"/>
            <a:ext cx="4546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4.1</a:t>
            </a:r>
            <a:endParaRPr sz="1200">
              <a:latin typeface="Arial Narrow"/>
              <a:cs typeface="Arial Narrow"/>
            </a:endParaRPr>
          </a:p>
          <a:p>
            <a:pPr marL="12065" marR="5080" indent="-127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rd  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Time  </a:t>
            </a:r>
            <a:r>
              <a:rPr sz="1200" spc="-20" dirty="0">
                <a:solidFill>
                  <a:srgbClr val="292934"/>
                </a:solidFill>
                <a:latin typeface="Arial Narrow"/>
                <a:cs typeface="Arial Narrow"/>
              </a:rPr>
              <a:t>W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orked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88180" y="3657220"/>
            <a:ext cx="531495" cy="443865"/>
          </a:xfrm>
          <a:custGeom>
            <a:avLst/>
            <a:gdLst/>
            <a:ahLst/>
            <a:cxnLst/>
            <a:rect l="l" t="t" r="r" b="b"/>
            <a:pathLst>
              <a:path w="531495" h="443864">
                <a:moveTo>
                  <a:pt x="482219" y="316610"/>
                </a:moveTo>
                <a:lnTo>
                  <a:pt x="503175" y="372902"/>
                </a:lnTo>
                <a:lnTo>
                  <a:pt x="506603" y="373125"/>
                </a:lnTo>
                <a:lnTo>
                  <a:pt x="505586" y="388365"/>
                </a:lnTo>
                <a:lnTo>
                  <a:pt x="502831" y="388365"/>
                </a:lnTo>
                <a:lnTo>
                  <a:pt x="479170" y="443610"/>
                </a:lnTo>
                <a:lnTo>
                  <a:pt x="525621" y="388365"/>
                </a:lnTo>
                <a:lnTo>
                  <a:pt x="505586" y="388365"/>
                </a:lnTo>
                <a:lnTo>
                  <a:pt x="502910" y="388181"/>
                </a:lnTo>
                <a:lnTo>
                  <a:pt x="525776" y="388181"/>
                </a:lnTo>
                <a:lnTo>
                  <a:pt x="531494" y="381380"/>
                </a:lnTo>
                <a:lnTo>
                  <a:pt x="482219" y="316610"/>
                </a:lnTo>
                <a:close/>
              </a:path>
              <a:path w="531495" h="443864">
                <a:moveTo>
                  <a:pt x="506094" y="380745"/>
                </a:moveTo>
                <a:lnTo>
                  <a:pt x="502910" y="388181"/>
                </a:lnTo>
                <a:lnTo>
                  <a:pt x="505586" y="388365"/>
                </a:lnTo>
                <a:lnTo>
                  <a:pt x="506094" y="380745"/>
                </a:lnTo>
                <a:close/>
              </a:path>
              <a:path w="531495" h="443864">
                <a:moveTo>
                  <a:pt x="15239" y="0"/>
                </a:moveTo>
                <a:lnTo>
                  <a:pt x="0" y="761"/>
                </a:lnTo>
                <a:lnTo>
                  <a:pt x="762" y="18541"/>
                </a:lnTo>
                <a:lnTo>
                  <a:pt x="3047" y="37083"/>
                </a:lnTo>
                <a:lnTo>
                  <a:pt x="18668" y="91566"/>
                </a:lnTo>
                <a:lnTo>
                  <a:pt x="35687" y="126999"/>
                </a:lnTo>
                <a:lnTo>
                  <a:pt x="57657" y="161162"/>
                </a:lnTo>
                <a:lnTo>
                  <a:pt x="83946" y="193928"/>
                </a:lnTo>
                <a:lnTo>
                  <a:pt x="114426" y="225170"/>
                </a:lnTo>
                <a:lnTo>
                  <a:pt x="148589" y="254507"/>
                </a:lnTo>
                <a:lnTo>
                  <a:pt x="185800" y="281685"/>
                </a:lnTo>
                <a:lnTo>
                  <a:pt x="225932" y="306450"/>
                </a:lnTo>
                <a:lnTo>
                  <a:pt x="268731" y="328421"/>
                </a:lnTo>
                <a:lnTo>
                  <a:pt x="313435" y="347471"/>
                </a:lnTo>
                <a:lnTo>
                  <a:pt x="360044" y="363346"/>
                </a:lnTo>
                <a:lnTo>
                  <a:pt x="407923" y="375538"/>
                </a:lnTo>
                <a:lnTo>
                  <a:pt x="456945" y="384047"/>
                </a:lnTo>
                <a:lnTo>
                  <a:pt x="502910" y="388181"/>
                </a:lnTo>
                <a:lnTo>
                  <a:pt x="506094" y="380745"/>
                </a:lnTo>
                <a:lnTo>
                  <a:pt x="503175" y="372902"/>
                </a:lnTo>
                <a:lnTo>
                  <a:pt x="483234" y="371601"/>
                </a:lnTo>
                <a:lnTo>
                  <a:pt x="459231" y="368934"/>
                </a:lnTo>
                <a:lnTo>
                  <a:pt x="411480" y="360679"/>
                </a:lnTo>
                <a:lnTo>
                  <a:pt x="364617" y="348741"/>
                </a:lnTo>
                <a:lnTo>
                  <a:pt x="319150" y="333374"/>
                </a:lnTo>
                <a:lnTo>
                  <a:pt x="275336" y="314705"/>
                </a:lnTo>
                <a:lnTo>
                  <a:pt x="233680" y="293242"/>
                </a:lnTo>
                <a:lnTo>
                  <a:pt x="194437" y="269239"/>
                </a:lnTo>
                <a:lnTo>
                  <a:pt x="158114" y="242696"/>
                </a:lnTo>
                <a:lnTo>
                  <a:pt x="125094" y="214248"/>
                </a:lnTo>
                <a:lnTo>
                  <a:pt x="95631" y="184149"/>
                </a:lnTo>
                <a:lnTo>
                  <a:pt x="70231" y="152653"/>
                </a:lnTo>
                <a:lnTo>
                  <a:pt x="49275" y="119887"/>
                </a:lnTo>
                <a:lnTo>
                  <a:pt x="26796" y="69341"/>
                </a:lnTo>
                <a:lnTo>
                  <a:pt x="16001" y="17906"/>
                </a:lnTo>
                <a:lnTo>
                  <a:pt x="15239" y="0"/>
                </a:lnTo>
                <a:close/>
              </a:path>
              <a:path w="531495" h="443864">
                <a:moveTo>
                  <a:pt x="503175" y="372902"/>
                </a:moveTo>
                <a:lnTo>
                  <a:pt x="506094" y="380745"/>
                </a:lnTo>
                <a:lnTo>
                  <a:pt x="506603" y="373125"/>
                </a:lnTo>
                <a:lnTo>
                  <a:pt x="503175" y="372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800" y="2057401"/>
            <a:ext cx="990600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78574" y="2139441"/>
            <a:ext cx="7981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TIME</a:t>
            </a:r>
            <a:r>
              <a:rPr sz="12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CARDS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49822" y="2207260"/>
            <a:ext cx="831850" cy="391160"/>
          </a:xfrm>
          <a:custGeom>
            <a:avLst/>
            <a:gdLst/>
            <a:ahLst/>
            <a:cxnLst/>
            <a:rect l="l" t="t" r="r" b="b"/>
            <a:pathLst>
              <a:path w="831850" h="391160">
                <a:moveTo>
                  <a:pt x="802317" y="42973"/>
                </a:moveTo>
                <a:lnTo>
                  <a:pt x="0" y="376554"/>
                </a:lnTo>
                <a:lnTo>
                  <a:pt x="5841" y="390651"/>
                </a:lnTo>
                <a:lnTo>
                  <a:pt x="808222" y="57044"/>
                </a:lnTo>
                <a:lnTo>
                  <a:pt x="808101" y="48894"/>
                </a:lnTo>
                <a:lnTo>
                  <a:pt x="802317" y="42973"/>
                </a:lnTo>
                <a:close/>
              </a:path>
              <a:path w="831850" h="391160">
                <a:moveTo>
                  <a:pt x="830828" y="41782"/>
                </a:moveTo>
                <a:lnTo>
                  <a:pt x="805179" y="41782"/>
                </a:lnTo>
                <a:lnTo>
                  <a:pt x="811022" y="55879"/>
                </a:lnTo>
                <a:lnTo>
                  <a:pt x="808222" y="57044"/>
                </a:lnTo>
                <a:lnTo>
                  <a:pt x="809116" y="117220"/>
                </a:lnTo>
                <a:lnTo>
                  <a:pt x="830828" y="41782"/>
                </a:lnTo>
                <a:close/>
              </a:path>
              <a:path w="831850" h="391160">
                <a:moveTo>
                  <a:pt x="805179" y="41782"/>
                </a:moveTo>
                <a:lnTo>
                  <a:pt x="802317" y="42973"/>
                </a:lnTo>
                <a:lnTo>
                  <a:pt x="808101" y="48894"/>
                </a:lnTo>
                <a:lnTo>
                  <a:pt x="808222" y="57044"/>
                </a:lnTo>
                <a:lnTo>
                  <a:pt x="811022" y="55879"/>
                </a:lnTo>
                <a:lnTo>
                  <a:pt x="805179" y="41782"/>
                </a:lnTo>
                <a:close/>
              </a:path>
              <a:path w="831850" h="391160">
                <a:moveTo>
                  <a:pt x="760349" y="0"/>
                </a:moveTo>
                <a:lnTo>
                  <a:pt x="802317" y="42973"/>
                </a:lnTo>
                <a:lnTo>
                  <a:pt x="805179" y="41782"/>
                </a:lnTo>
                <a:lnTo>
                  <a:pt x="830828" y="41782"/>
                </a:lnTo>
                <a:lnTo>
                  <a:pt x="831596" y="39115"/>
                </a:lnTo>
                <a:lnTo>
                  <a:pt x="760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4651" y="2057145"/>
            <a:ext cx="565150" cy="595630"/>
          </a:xfrm>
          <a:custGeom>
            <a:avLst/>
            <a:gdLst/>
            <a:ahLst/>
            <a:cxnLst/>
            <a:rect l="l" t="t" r="r" b="b"/>
            <a:pathLst>
              <a:path w="565150" h="595630">
                <a:moveTo>
                  <a:pt x="515874" y="468756"/>
                </a:moveTo>
                <a:lnTo>
                  <a:pt x="536603" y="525039"/>
                </a:lnTo>
                <a:lnTo>
                  <a:pt x="539369" y="525271"/>
                </a:lnTo>
                <a:lnTo>
                  <a:pt x="539623" y="525271"/>
                </a:lnTo>
                <a:lnTo>
                  <a:pt x="539242" y="540512"/>
                </a:lnTo>
                <a:lnTo>
                  <a:pt x="536179" y="540512"/>
                </a:lnTo>
                <a:lnTo>
                  <a:pt x="512190" y="595629"/>
                </a:lnTo>
                <a:lnTo>
                  <a:pt x="559063" y="540512"/>
                </a:lnTo>
                <a:lnTo>
                  <a:pt x="538099" y="540512"/>
                </a:lnTo>
                <a:lnTo>
                  <a:pt x="536252" y="540344"/>
                </a:lnTo>
                <a:lnTo>
                  <a:pt x="559206" y="540344"/>
                </a:lnTo>
                <a:lnTo>
                  <a:pt x="564896" y="533653"/>
                </a:lnTo>
                <a:lnTo>
                  <a:pt x="515874" y="468756"/>
                </a:lnTo>
                <a:close/>
              </a:path>
              <a:path w="565150" h="595630">
                <a:moveTo>
                  <a:pt x="539428" y="533046"/>
                </a:moveTo>
                <a:lnTo>
                  <a:pt x="536252" y="540344"/>
                </a:lnTo>
                <a:lnTo>
                  <a:pt x="538099" y="540512"/>
                </a:lnTo>
                <a:lnTo>
                  <a:pt x="539242" y="540512"/>
                </a:lnTo>
                <a:lnTo>
                  <a:pt x="539428" y="533046"/>
                </a:lnTo>
                <a:close/>
              </a:path>
              <a:path w="565150" h="595630">
                <a:moveTo>
                  <a:pt x="15240" y="0"/>
                </a:moveTo>
                <a:lnTo>
                  <a:pt x="0" y="507"/>
                </a:lnTo>
                <a:lnTo>
                  <a:pt x="762" y="25400"/>
                </a:lnTo>
                <a:lnTo>
                  <a:pt x="3302" y="50926"/>
                </a:lnTo>
                <a:lnTo>
                  <a:pt x="12700" y="101345"/>
                </a:lnTo>
                <a:lnTo>
                  <a:pt x="27940" y="151002"/>
                </a:lnTo>
                <a:lnTo>
                  <a:pt x="48641" y="199262"/>
                </a:lnTo>
                <a:lnTo>
                  <a:pt x="74168" y="245999"/>
                </a:lnTo>
                <a:lnTo>
                  <a:pt x="104267" y="290575"/>
                </a:lnTo>
                <a:lnTo>
                  <a:pt x="138430" y="332993"/>
                </a:lnTo>
                <a:lnTo>
                  <a:pt x="176403" y="372363"/>
                </a:lnTo>
                <a:lnTo>
                  <a:pt x="217550" y="408686"/>
                </a:lnTo>
                <a:lnTo>
                  <a:pt x="261747" y="441325"/>
                </a:lnTo>
                <a:lnTo>
                  <a:pt x="308229" y="470153"/>
                </a:lnTo>
                <a:lnTo>
                  <a:pt x="356997" y="494664"/>
                </a:lnTo>
                <a:lnTo>
                  <a:pt x="407288" y="514476"/>
                </a:lnTo>
                <a:lnTo>
                  <a:pt x="459105" y="529081"/>
                </a:lnTo>
                <a:lnTo>
                  <a:pt x="511556" y="538099"/>
                </a:lnTo>
                <a:lnTo>
                  <a:pt x="536252" y="540344"/>
                </a:lnTo>
                <a:lnTo>
                  <a:pt x="539428" y="533046"/>
                </a:lnTo>
                <a:lnTo>
                  <a:pt x="539436" y="532730"/>
                </a:lnTo>
                <a:lnTo>
                  <a:pt x="536603" y="525039"/>
                </a:lnTo>
                <a:lnTo>
                  <a:pt x="513714" y="523113"/>
                </a:lnTo>
                <a:lnTo>
                  <a:pt x="488188" y="519302"/>
                </a:lnTo>
                <a:lnTo>
                  <a:pt x="437514" y="507873"/>
                </a:lnTo>
                <a:lnTo>
                  <a:pt x="387858" y="491108"/>
                </a:lnTo>
                <a:lnTo>
                  <a:pt x="339471" y="469645"/>
                </a:lnTo>
                <a:lnTo>
                  <a:pt x="292989" y="443483"/>
                </a:lnTo>
                <a:lnTo>
                  <a:pt x="248539" y="413384"/>
                </a:lnTo>
                <a:lnTo>
                  <a:pt x="206883" y="379729"/>
                </a:lnTo>
                <a:lnTo>
                  <a:pt x="168148" y="342645"/>
                </a:lnTo>
                <a:lnTo>
                  <a:pt x="132969" y="302767"/>
                </a:lnTo>
                <a:lnTo>
                  <a:pt x="101473" y="260350"/>
                </a:lnTo>
                <a:lnTo>
                  <a:pt x="74295" y="215773"/>
                </a:lnTo>
                <a:lnTo>
                  <a:pt x="51689" y="169671"/>
                </a:lnTo>
                <a:lnTo>
                  <a:pt x="34290" y="122174"/>
                </a:lnTo>
                <a:lnTo>
                  <a:pt x="22352" y="73787"/>
                </a:lnTo>
                <a:lnTo>
                  <a:pt x="16002" y="25018"/>
                </a:lnTo>
                <a:lnTo>
                  <a:pt x="15240" y="0"/>
                </a:lnTo>
                <a:close/>
              </a:path>
              <a:path w="565150" h="595630">
                <a:moveTo>
                  <a:pt x="536603" y="525039"/>
                </a:moveTo>
                <a:lnTo>
                  <a:pt x="539436" y="532730"/>
                </a:lnTo>
                <a:lnTo>
                  <a:pt x="539623" y="525271"/>
                </a:lnTo>
                <a:lnTo>
                  <a:pt x="539369" y="525271"/>
                </a:lnTo>
                <a:lnTo>
                  <a:pt x="536603" y="525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192" y="3555491"/>
            <a:ext cx="1042415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3396" y="3697224"/>
            <a:ext cx="858012" cy="804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35814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200" y="3581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12461" y="3749420"/>
            <a:ext cx="54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Calcu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te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Payroll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11012" y="3336290"/>
            <a:ext cx="1583055" cy="420370"/>
          </a:xfrm>
          <a:custGeom>
            <a:avLst/>
            <a:gdLst/>
            <a:ahLst/>
            <a:cxnLst/>
            <a:rect l="l" t="t" r="r" b="b"/>
            <a:pathLst>
              <a:path w="1583054" h="420370">
                <a:moveTo>
                  <a:pt x="35305" y="296037"/>
                </a:moveTo>
                <a:lnTo>
                  <a:pt x="0" y="369316"/>
                </a:lnTo>
                <a:lnTo>
                  <a:pt x="63626" y="419862"/>
                </a:lnTo>
                <a:lnTo>
                  <a:pt x="29940" y="371094"/>
                </a:lnTo>
                <a:lnTo>
                  <a:pt x="26415" y="371094"/>
                </a:lnTo>
                <a:lnTo>
                  <a:pt x="23113" y="356235"/>
                </a:lnTo>
                <a:lnTo>
                  <a:pt x="26017" y="355570"/>
                </a:lnTo>
                <a:lnTo>
                  <a:pt x="35305" y="296037"/>
                </a:lnTo>
                <a:close/>
              </a:path>
              <a:path w="1583054" h="420370">
                <a:moveTo>
                  <a:pt x="26017" y="355570"/>
                </a:moveTo>
                <a:lnTo>
                  <a:pt x="23113" y="356235"/>
                </a:lnTo>
                <a:lnTo>
                  <a:pt x="26415" y="371094"/>
                </a:lnTo>
                <a:lnTo>
                  <a:pt x="29459" y="370397"/>
                </a:lnTo>
                <a:lnTo>
                  <a:pt x="24764" y="363601"/>
                </a:lnTo>
                <a:lnTo>
                  <a:pt x="26017" y="355570"/>
                </a:lnTo>
                <a:close/>
              </a:path>
              <a:path w="1583054" h="420370">
                <a:moveTo>
                  <a:pt x="29459" y="370397"/>
                </a:moveTo>
                <a:lnTo>
                  <a:pt x="26415" y="371094"/>
                </a:lnTo>
                <a:lnTo>
                  <a:pt x="29940" y="371094"/>
                </a:lnTo>
                <a:lnTo>
                  <a:pt x="29459" y="370397"/>
                </a:lnTo>
                <a:close/>
              </a:path>
              <a:path w="1583054" h="420370">
                <a:moveTo>
                  <a:pt x="1579499" y="0"/>
                </a:moveTo>
                <a:lnTo>
                  <a:pt x="26017" y="355570"/>
                </a:lnTo>
                <a:lnTo>
                  <a:pt x="24764" y="363601"/>
                </a:lnTo>
                <a:lnTo>
                  <a:pt x="29459" y="370397"/>
                </a:lnTo>
                <a:lnTo>
                  <a:pt x="1582801" y="14732"/>
                </a:lnTo>
                <a:lnTo>
                  <a:pt x="1579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68623" y="3419984"/>
            <a:ext cx="10541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Payroll</a:t>
            </a:r>
            <a:r>
              <a:rPr sz="1400" spc="-5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Request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58000" y="2965705"/>
            <a:ext cx="1066800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11012" y="2873376"/>
            <a:ext cx="1049655" cy="288925"/>
          </a:xfrm>
          <a:custGeom>
            <a:avLst/>
            <a:gdLst/>
            <a:ahLst/>
            <a:cxnLst/>
            <a:rect l="l" t="t" r="r" b="b"/>
            <a:pathLst>
              <a:path w="1049654" h="288925">
                <a:moveTo>
                  <a:pt x="29408" y="49806"/>
                </a:moveTo>
                <a:lnTo>
                  <a:pt x="24764" y="56641"/>
                </a:lnTo>
                <a:lnTo>
                  <a:pt x="26116" y="64794"/>
                </a:lnTo>
                <a:lnTo>
                  <a:pt x="1046099" y="288798"/>
                </a:lnTo>
                <a:lnTo>
                  <a:pt x="1049401" y="273938"/>
                </a:lnTo>
                <a:lnTo>
                  <a:pt x="29408" y="49806"/>
                </a:lnTo>
                <a:close/>
              </a:path>
              <a:path w="1049654" h="288925">
                <a:moveTo>
                  <a:pt x="63246" y="0"/>
                </a:moveTo>
                <a:lnTo>
                  <a:pt x="0" y="51180"/>
                </a:lnTo>
                <a:lnTo>
                  <a:pt x="35940" y="124078"/>
                </a:lnTo>
                <a:lnTo>
                  <a:pt x="26116" y="64794"/>
                </a:lnTo>
                <a:lnTo>
                  <a:pt x="23113" y="64135"/>
                </a:lnTo>
                <a:lnTo>
                  <a:pt x="26415" y="49149"/>
                </a:lnTo>
                <a:lnTo>
                  <a:pt x="29855" y="49149"/>
                </a:lnTo>
                <a:lnTo>
                  <a:pt x="63246" y="0"/>
                </a:lnTo>
                <a:close/>
              </a:path>
              <a:path w="1049654" h="288925">
                <a:moveTo>
                  <a:pt x="24764" y="56641"/>
                </a:moveTo>
                <a:lnTo>
                  <a:pt x="23113" y="64135"/>
                </a:lnTo>
                <a:lnTo>
                  <a:pt x="26116" y="64794"/>
                </a:lnTo>
                <a:lnTo>
                  <a:pt x="24764" y="56641"/>
                </a:lnTo>
                <a:close/>
              </a:path>
              <a:path w="1049654" h="288925">
                <a:moveTo>
                  <a:pt x="26415" y="49149"/>
                </a:moveTo>
                <a:lnTo>
                  <a:pt x="24764" y="56641"/>
                </a:lnTo>
                <a:lnTo>
                  <a:pt x="29408" y="49806"/>
                </a:lnTo>
                <a:lnTo>
                  <a:pt x="26415" y="49149"/>
                </a:lnTo>
                <a:close/>
              </a:path>
              <a:path w="1049654" h="288925">
                <a:moveTo>
                  <a:pt x="29855" y="49149"/>
                </a:moveTo>
                <a:lnTo>
                  <a:pt x="26415" y="49149"/>
                </a:lnTo>
                <a:lnTo>
                  <a:pt x="29408" y="49806"/>
                </a:lnTo>
                <a:lnTo>
                  <a:pt x="29855" y="49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65192" y="4927091"/>
            <a:ext cx="1042415" cy="10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1684" y="4977385"/>
            <a:ext cx="789432" cy="98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9200" y="495300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4953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30749" y="5029581"/>
            <a:ext cx="5124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4.3</a:t>
            </a:r>
            <a:endParaRPr sz="1200">
              <a:latin typeface="Arial Narrow"/>
              <a:cs typeface="Arial Narrow"/>
            </a:endParaRPr>
          </a:p>
          <a:p>
            <a:pPr marL="12700" marR="5080" indent="635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Pay  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loye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50077" y="5403088"/>
            <a:ext cx="831850" cy="353060"/>
          </a:xfrm>
          <a:custGeom>
            <a:avLst/>
            <a:gdLst/>
            <a:ahLst/>
            <a:cxnLst/>
            <a:rect l="l" t="t" r="r" b="b"/>
            <a:pathLst>
              <a:path w="831850" h="353060">
                <a:moveTo>
                  <a:pt x="802015" y="307684"/>
                </a:moveTo>
                <a:lnTo>
                  <a:pt x="761873" y="352501"/>
                </a:lnTo>
                <a:lnTo>
                  <a:pt x="831342" y="310324"/>
                </a:lnTo>
                <a:lnTo>
                  <a:pt x="830812" y="308749"/>
                </a:lnTo>
                <a:lnTo>
                  <a:pt x="804926" y="308749"/>
                </a:lnTo>
                <a:lnTo>
                  <a:pt x="802015" y="307684"/>
                </a:lnTo>
                <a:close/>
              </a:path>
              <a:path w="831850" h="353060">
                <a:moveTo>
                  <a:pt x="807221" y="293371"/>
                </a:moveTo>
                <a:lnTo>
                  <a:pt x="807465" y="301599"/>
                </a:lnTo>
                <a:lnTo>
                  <a:pt x="802015" y="307684"/>
                </a:lnTo>
                <a:lnTo>
                  <a:pt x="804926" y="308749"/>
                </a:lnTo>
                <a:lnTo>
                  <a:pt x="810133" y="294436"/>
                </a:lnTo>
                <a:lnTo>
                  <a:pt x="807221" y="293371"/>
                </a:lnTo>
                <a:close/>
              </a:path>
              <a:path w="831850" h="353060">
                <a:moveTo>
                  <a:pt x="805434" y="233235"/>
                </a:moveTo>
                <a:lnTo>
                  <a:pt x="807221" y="293371"/>
                </a:lnTo>
                <a:lnTo>
                  <a:pt x="810133" y="294436"/>
                </a:lnTo>
                <a:lnTo>
                  <a:pt x="804926" y="308749"/>
                </a:lnTo>
                <a:lnTo>
                  <a:pt x="830812" y="308749"/>
                </a:lnTo>
                <a:lnTo>
                  <a:pt x="805434" y="233235"/>
                </a:lnTo>
                <a:close/>
              </a:path>
              <a:path w="831850" h="353060">
                <a:moveTo>
                  <a:pt x="5334" y="0"/>
                </a:moveTo>
                <a:lnTo>
                  <a:pt x="0" y="14224"/>
                </a:lnTo>
                <a:lnTo>
                  <a:pt x="802015" y="307684"/>
                </a:lnTo>
                <a:lnTo>
                  <a:pt x="807465" y="301599"/>
                </a:lnTo>
                <a:lnTo>
                  <a:pt x="807221" y="293371"/>
                </a:lnTo>
                <a:lnTo>
                  <a:pt x="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22900" y="4504944"/>
            <a:ext cx="127000" cy="438150"/>
          </a:xfrm>
          <a:custGeom>
            <a:avLst/>
            <a:gdLst/>
            <a:ahLst/>
            <a:cxnLst/>
            <a:rect l="l" t="t" r="r" b="b"/>
            <a:pathLst>
              <a:path w="127000" h="438150">
                <a:moveTo>
                  <a:pt x="0" y="387349"/>
                </a:moveTo>
                <a:lnTo>
                  <a:pt x="63500" y="438149"/>
                </a:lnTo>
                <a:lnTo>
                  <a:pt x="95250" y="412749"/>
                </a:lnTo>
                <a:lnTo>
                  <a:pt x="55879" y="412749"/>
                </a:lnTo>
                <a:lnTo>
                  <a:pt x="55879" y="409701"/>
                </a:lnTo>
                <a:lnTo>
                  <a:pt x="0" y="387349"/>
                </a:lnTo>
                <a:close/>
              </a:path>
              <a:path w="127000" h="438150">
                <a:moveTo>
                  <a:pt x="55879" y="409701"/>
                </a:moveTo>
                <a:lnTo>
                  <a:pt x="55879" y="412749"/>
                </a:lnTo>
                <a:lnTo>
                  <a:pt x="63500" y="412749"/>
                </a:lnTo>
                <a:lnTo>
                  <a:pt x="55879" y="409701"/>
                </a:lnTo>
                <a:close/>
              </a:path>
              <a:path w="127000" h="438150">
                <a:moveTo>
                  <a:pt x="71120" y="0"/>
                </a:moveTo>
                <a:lnTo>
                  <a:pt x="55879" y="0"/>
                </a:lnTo>
                <a:lnTo>
                  <a:pt x="55879" y="409701"/>
                </a:lnTo>
                <a:lnTo>
                  <a:pt x="63500" y="412749"/>
                </a:lnTo>
                <a:lnTo>
                  <a:pt x="71120" y="409701"/>
                </a:lnTo>
                <a:lnTo>
                  <a:pt x="71120" y="0"/>
                </a:lnTo>
                <a:close/>
              </a:path>
              <a:path w="127000" h="438150">
                <a:moveTo>
                  <a:pt x="71120" y="409701"/>
                </a:moveTo>
                <a:lnTo>
                  <a:pt x="63500" y="412749"/>
                </a:lnTo>
                <a:lnTo>
                  <a:pt x="71120" y="412749"/>
                </a:lnTo>
                <a:lnTo>
                  <a:pt x="71120" y="409701"/>
                </a:lnTo>
                <a:close/>
              </a:path>
              <a:path w="127000" h="438150">
                <a:moveTo>
                  <a:pt x="127000" y="387349"/>
                </a:moveTo>
                <a:lnTo>
                  <a:pt x="71120" y="409701"/>
                </a:lnTo>
                <a:lnTo>
                  <a:pt x="71120" y="412749"/>
                </a:lnTo>
                <a:lnTo>
                  <a:pt x="95250" y="412749"/>
                </a:lnTo>
                <a:lnTo>
                  <a:pt x="127000" y="387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064" y="2676906"/>
            <a:ext cx="1402715" cy="579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Employee</a:t>
            </a:r>
            <a:r>
              <a:rPr sz="1400" spc="-1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ID</a:t>
            </a:r>
            <a:endParaRPr sz="1400">
              <a:latin typeface="Arial Narrow"/>
              <a:cs typeface="Arial Narrow"/>
            </a:endParaRPr>
          </a:p>
          <a:p>
            <a:pPr marL="700405">
              <a:spcBef>
                <a:spcPts val="123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EMPLOYEE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10400" y="4191001"/>
            <a:ext cx="990600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213853" y="4273677"/>
            <a:ext cx="5854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YROLL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81800" y="5562600"/>
            <a:ext cx="914400" cy="3017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92290" y="5607507"/>
            <a:ext cx="6959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7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Y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ENTS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52745" y="2238756"/>
            <a:ext cx="2398395" cy="1863725"/>
          </a:xfrm>
          <a:custGeom>
            <a:avLst/>
            <a:gdLst/>
            <a:ahLst/>
            <a:cxnLst/>
            <a:rect l="l" t="t" r="r" b="b"/>
            <a:pathLst>
              <a:path w="2398395" h="1863725">
                <a:moveTo>
                  <a:pt x="50800" y="1736344"/>
                </a:moveTo>
                <a:lnTo>
                  <a:pt x="0" y="1799844"/>
                </a:lnTo>
                <a:lnTo>
                  <a:pt x="50800" y="1863344"/>
                </a:lnTo>
                <a:lnTo>
                  <a:pt x="28448" y="1807464"/>
                </a:lnTo>
                <a:lnTo>
                  <a:pt x="25400" y="1807464"/>
                </a:lnTo>
                <a:lnTo>
                  <a:pt x="25400" y="1792224"/>
                </a:lnTo>
                <a:lnTo>
                  <a:pt x="28448" y="1792224"/>
                </a:lnTo>
                <a:lnTo>
                  <a:pt x="50800" y="1736344"/>
                </a:lnTo>
                <a:close/>
              </a:path>
              <a:path w="2398395" h="1863725">
                <a:moveTo>
                  <a:pt x="25400" y="1799844"/>
                </a:moveTo>
                <a:lnTo>
                  <a:pt x="25400" y="1807464"/>
                </a:lnTo>
                <a:lnTo>
                  <a:pt x="28448" y="1807464"/>
                </a:lnTo>
                <a:lnTo>
                  <a:pt x="25400" y="1799844"/>
                </a:lnTo>
                <a:close/>
              </a:path>
              <a:path w="2398395" h="1863725">
                <a:moveTo>
                  <a:pt x="2383154" y="1792224"/>
                </a:moveTo>
                <a:lnTo>
                  <a:pt x="28448" y="1792224"/>
                </a:lnTo>
                <a:lnTo>
                  <a:pt x="25400" y="1799844"/>
                </a:lnTo>
                <a:lnTo>
                  <a:pt x="28448" y="1807464"/>
                </a:lnTo>
                <a:lnTo>
                  <a:pt x="2398395" y="1807464"/>
                </a:lnTo>
                <a:lnTo>
                  <a:pt x="2398395" y="1799844"/>
                </a:lnTo>
                <a:lnTo>
                  <a:pt x="2383154" y="1799844"/>
                </a:lnTo>
                <a:lnTo>
                  <a:pt x="2383154" y="1792224"/>
                </a:lnTo>
                <a:close/>
              </a:path>
              <a:path w="2398395" h="1863725">
                <a:moveTo>
                  <a:pt x="28448" y="1792224"/>
                </a:moveTo>
                <a:lnTo>
                  <a:pt x="25400" y="1792224"/>
                </a:lnTo>
                <a:lnTo>
                  <a:pt x="25400" y="1799844"/>
                </a:lnTo>
                <a:lnTo>
                  <a:pt x="28448" y="1792224"/>
                </a:lnTo>
                <a:close/>
              </a:path>
              <a:path w="2398395" h="1863725">
                <a:moveTo>
                  <a:pt x="2383154" y="7620"/>
                </a:moveTo>
                <a:lnTo>
                  <a:pt x="2383154" y="1799844"/>
                </a:lnTo>
                <a:lnTo>
                  <a:pt x="2390775" y="1792224"/>
                </a:lnTo>
                <a:lnTo>
                  <a:pt x="2398395" y="1792224"/>
                </a:lnTo>
                <a:lnTo>
                  <a:pt x="2398395" y="15240"/>
                </a:lnTo>
                <a:lnTo>
                  <a:pt x="2390775" y="15240"/>
                </a:lnTo>
                <a:lnTo>
                  <a:pt x="2383154" y="7620"/>
                </a:lnTo>
                <a:close/>
              </a:path>
              <a:path w="2398395" h="1863725">
                <a:moveTo>
                  <a:pt x="2398395" y="1792224"/>
                </a:moveTo>
                <a:lnTo>
                  <a:pt x="2390775" y="1792224"/>
                </a:lnTo>
                <a:lnTo>
                  <a:pt x="2383154" y="1799844"/>
                </a:lnTo>
                <a:lnTo>
                  <a:pt x="2398395" y="1799844"/>
                </a:lnTo>
                <a:lnTo>
                  <a:pt x="2398395" y="1792224"/>
                </a:lnTo>
                <a:close/>
              </a:path>
              <a:path w="2398395" h="1863725">
                <a:moveTo>
                  <a:pt x="2398395" y="0"/>
                </a:moveTo>
                <a:lnTo>
                  <a:pt x="1819275" y="0"/>
                </a:lnTo>
                <a:lnTo>
                  <a:pt x="1819275" y="15240"/>
                </a:lnTo>
                <a:lnTo>
                  <a:pt x="2383154" y="15240"/>
                </a:lnTo>
                <a:lnTo>
                  <a:pt x="2383154" y="7620"/>
                </a:lnTo>
                <a:lnTo>
                  <a:pt x="2398395" y="7620"/>
                </a:lnTo>
                <a:lnTo>
                  <a:pt x="2398395" y="0"/>
                </a:lnTo>
                <a:close/>
              </a:path>
              <a:path w="2398395" h="1863725">
                <a:moveTo>
                  <a:pt x="2398395" y="7620"/>
                </a:moveTo>
                <a:lnTo>
                  <a:pt x="2383154" y="7620"/>
                </a:lnTo>
                <a:lnTo>
                  <a:pt x="2390775" y="15240"/>
                </a:lnTo>
                <a:lnTo>
                  <a:pt x="2398395" y="15240"/>
                </a:lnTo>
                <a:lnTo>
                  <a:pt x="2398395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11011" y="4373372"/>
            <a:ext cx="1203960" cy="733425"/>
          </a:xfrm>
          <a:custGeom>
            <a:avLst/>
            <a:gdLst/>
            <a:ahLst/>
            <a:cxnLst/>
            <a:rect l="l" t="t" r="r" b="b"/>
            <a:pathLst>
              <a:path w="1203960" h="733425">
                <a:moveTo>
                  <a:pt x="12064" y="623061"/>
                </a:moveTo>
                <a:lnTo>
                  <a:pt x="0" y="703452"/>
                </a:lnTo>
                <a:lnTo>
                  <a:pt x="75818" y="732916"/>
                </a:lnTo>
                <a:lnTo>
                  <a:pt x="30405" y="697357"/>
                </a:lnTo>
                <a:lnTo>
                  <a:pt x="25780" y="697357"/>
                </a:lnTo>
                <a:lnTo>
                  <a:pt x="18161" y="684148"/>
                </a:lnTo>
                <a:lnTo>
                  <a:pt x="20781" y="682627"/>
                </a:lnTo>
                <a:lnTo>
                  <a:pt x="12064" y="623061"/>
                </a:lnTo>
                <a:close/>
              </a:path>
              <a:path w="1203960" h="733425">
                <a:moveTo>
                  <a:pt x="21971" y="690753"/>
                </a:moveTo>
                <a:lnTo>
                  <a:pt x="25780" y="697357"/>
                </a:lnTo>
                <a:lnTo>
                  <a:pt x="28436" y="695815"/>
                </a:lnTo>
                <a:lnTo>
                  <a:pt x="21971" y="690753"/>
                </a:lnTo>
                <a:close/>
              </a:path>
              <a:path w="1203960" h="733425">
                <a:moveTo>
                  <a:pt x="28436" y="695815"/>
                </a:moveTo>
                <a:lnTo>
                  <a:pt x="25780" y="697357"/>
                </a:lnTo>
                <a:lnTo>
                  <a:pt x="30405" y="697357"/>
                </a:lnTo>
                <a:lnTo>
                  <a:pt x="28436" y="695815"/>
                </a:lnTo>
                <a:close/>
              </a:path>
              <a:path w="1203960" h="733425">
                <a:moveTo>
                  <a:pt x="1196339" y="0"/>
                </a:moveTo>
                <a:lnTo>
                  <a:pt x="20781" y="682627"/>
                </a:lnTo>
                <a:lnTo>
                  <a:pt x="21971" y="690753"/>
                </a:lnTo>
                <a:lnTo>
                  <a:pt x="28436" y="695815"/>
                </a:lnTo>
                <a:lnTo>
                  <a:pt x="1203960" y="13207"/>
                </a:lnTo>
                <a:lnTo>
                  <a:pt x="1196339" y="0"/>
                </a:lnTo>
                <a:close/>
              </a:path>
              <a:path w="1203960" h="733425">
                <a:moveTo>
                  <a:pt x="20781" y="682627"/>
                </a:moveTo>
                <a:lnTo>
                  <a:pt x="18161" y="684148"/>
                </a:lnTo>
                <a:lnTo>
                  <a:pt x="21971" y="690753"/>
                </a:lnTo>
                <a:lnTo>
                  <a:pt x="20781" y="682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1011" y="4316476"/>
            <a:ext cx="1200150" cy="127000"/>
          </a:xfrm>
          <a:custGeom>
            <a:avLst/>
            <a:gdLst/>
            <a:ahLst/>
            <a:cxnLst/>
            <a:rect l="l" t="t" r="r" b="b"/>
            <a:pathLst>
              <a:path w="1200150" h="127000">
                <a:moveTo>
                  <a:pt x="1149730" y="0"/>
                </a:moveTo>
                <a:lnTo>
                  <a:pt x="1171745" y="55987"/>
                </a:lnTo>
                <a:lnTo>
                  <a:pt x="1174750" y="56006"/>
                </a:lnTo>
                <a:lnTo>
                  <a:pt x="1174750" y="71247"/>
                </a:lnTo>
                <a:lnTo>
                  <a:pt x="1171650" y="71247"/>
                </a:lnTo>
                <a:lnTo>
                  <a:pt x="1148968" y="127000"/>
                </a:lnTo>
                <a:lnTo>
                  <a:pt x="1194086" y="71247"/>
                </a:lnTo>
                <a:lnTo>
                  <a:pt x="1174750" y="71247"/>
                </a:lnTo>
                <a:lnTo>
                  <a:pt x="1194102" y="71226"/>
                </a:lnTo>
                <a:lnTo>
                  <a:pt x="1200150" y="63754"/>
                </a:lnTo>
                <a:lnTo>
                  <a:pt x="1149730" y="0"/>
                </a:lnTo>
                <a:close/>
              </a:path>
              <a:path w="1200150" h="127000">
                <a:moveTo>
                  <a:pt x="1174750" y="63626"/>
                </a:moveTo>
                <a:lnTo>
                  <a:pt x="1171658" y="71226"/>
                </a:lnTo>
                <a:lnTo>
                  <a:pt x="1174750" y="71247"/>
                </a:lnTo>
                <a:lnTo>
                  <a:pt x="1174750" y="63626"/>
                </a:lnTo>
                <a:close/>
              </a:path>
              <a:path w="1200150" h="127000">
                <a:moveTo>
                  <a:pt x="0" y="48260"/>
                </a:moveTo>
                <a:lnTo>
                  <a:pt x="0" y="63500"/>
                </a:lnTo>
                <a:lnTo>
                  <a:pt x="1171658" y="71226"/>
                </a:lnTo>
                <a:lnTo>
                  <a:pt x="1174698" y="63754"/>
                </a:lnTo>
                <a:lnTo>
                  <a:pt x="1174700" y="63500"/>
                </a:lnTo>
                <a:lnTo>
                  <a:pt x="1171745" y="55987"/>
                </a:lnTo>
                <a:lnTo>
                  <a:pt x="0" y="48260"/>
                </a:lnTo>
                <a:close/>
              </a:path>
              <a:path w="1200150" h="127000">
                <a:moveTo>
                  <a:pt x="1171745" y="55987"/>
                </a:moveTo>
                <a:lnTo>
                  <a:pt x="1174750" y="63626"/>
                </a:lnTo>
                <a:lnTo>
                  <a:pt x="1174750" y="56006"/>
                </a:lnTo>
                <a:lnTo>
                  <a:pt x="1171745" y="55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865879" y="4571238"/>
            <a:ext cx="1251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r>
              <a:rPr sz="1400" spc="2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Approval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42562" y="6017767"/>
            <a:ext cx="601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Payment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76800" y="5876011"/>
            <a:ext cx="617220" cy="327025"/>
          </a:xfrm>
          <a:custGeom>
            <a:avLst/>
            <a:gdLst/>
            <a:ahLst/>
            <a:cxnLst/>
            <a:rect l="l" t="t" r="r" b="b"/>
            <a:pathLst>
              <a:path w="617220" h="327025">
                <a:moveTo>
                  <a:pt x="49911" y="199923"/>
                </a:moveTo>
                <a:lnTo>
                  <a:pt x="0" y="264083"/>
                </a:lnTo>
                <a:lnTo>
                  <a:pt x="51688" y="326910"/>
                </a:lnTo>
                <a:lnTo>
                  <a:pt x="28571" y="271373"/>
                </a:lnTo>
                <a:lnTo>
                  <a:pt x="25526" y="271373"/>
                </a:lnTo>
                <a:lnTo>
                  <a:pt x="25273" y="256133"/>
                </a:lnTo>
                <a:lnTo>
                  <a:pt x="28341" y="256094"/>
                </a:lnTo>
                <a:lnTo>
                  <a:pt x="49911" y="199923"/>
                </a:lnTo>
                <a:close/>
              </a:path>
              <a:path w="617220" h="327025">
                <a:moveTo>
                  <a:pt x="25400" y="263753"/>
                </a:moveTo>
                <a:lnTo>
                  <a:pt x="25526" y="271373"/>
                </a:lnTo>
                <a:lnTo>
                  <a:pt x="28552" y="271327"/>
                </a:lnTo>
                <a:lnTo>
                  <a:pt x="25400" y="263753"/>
                </a:lnTo>
                <a:close/>
              </a:path>
              <a:path w="617220" h="327025">
                <a:moveTo>
                  <a:pt x="28552" y="271327"/>
                </a:moveTo>
                <a:lnTo>
                  <a:pt x="25526" y="271373"/>
                </a:lnTo>
                <a:lnTo>
                  <a:pt x="28571" y="271373"/>
                </a:lnTo>
                <a:close/>
              </a:path>
              <a:path w="617220" h="327025">
                <a:moveTo>
                  <a:pt x="616484" y="11303"/>
                </a:moveTo>
                <a:lnTo>
                  <a:pt x="601345" y="11303"/>
                </a:lnTo>
                <a:lnTo>
                  <a:pt x="598677" y="23583"/>
                </a:lnTo>
                <a:lnTo>
                  <a:pt x="594613" y="34975"/>
                </a:lnTo>
                <a:lnTo>
                  <a:pt x="573404" y="69227"/>
                </a:lnTo>
                <a:lnTo>
                  <a:pt x="538988" y="103098"/>
                </a:lnTo>
                <a:lnTo>
                  <a:pt x="493013" y="135458"/>
                </a:lnTo>
                <a:lnTo>
                  <a:pt x="456438" y="155727"/>
                </a:lnTo>
                <a:lnTo>
                  <a:pt x="415925" y="174853"/>
                </a:lnTo>
                <a:lnTo>
                  <a:pt x="371855" y="192392"/>
                </a:lnTo>
                <a:lnTo>
                  <a:pt x="324485" y="208153"/>
                </a:lnTo>
                <a:lnTo>
                  <a:pt x="274447" y="222148"/>
                </a:lnTo>
                <a:lnTo>
                  <a:pt x="222250" y="233959"/>
                </a:lnTo>
                <a:lnTo>
                  <a:pt x="168275" y="243522"/>
                </a:lnTo>
                <a:lnTo>
                  <a:pt x="112902" y="250609"/>
                </a:lnTo>
                <a:lnTo>
                  <a:pt x="56514" y="254965"/>
                </a:lnTo>
                <a:lnTo>
                  <a:pt x="28341" y="256094"/>
                </a:lnTo>
                <a:lnTo>
                  <a:pt x="25400" y="263753"/>
                </a:lnTo>
                <a:lnTo>
                  <a:pt x="28552" y="271327"/>
                </a:lnTo>
                <a:lnTo>
                  <a:pt x="57530" y="270167"/>
                </a:lnTo>
                <a:lnTo>
                  <a:pt x="86105" y="268338"/>
                </a:lnTo>
                <a:lnTo>
                  <a:pt x="142748" y="262496"/>
                </a:lnTo>
                <a:lnTo>
                  <a:pt x="198374" y="254050"/>
                </a:lnTo>
                <a:lnTo>
                  <a:pt x="252222" y="243205"/>
                </a:lnTo>
                <a:lnTo>
                  <a:pt x="304038" y="230060"/>
                </a:lnTo>
                <a:lnTo>
                  <a:pt x="353440" y="214896"/>
                </a:lnTo>
                <a:lnTo>
                  <a:pt x="400050" y="197878"/>
                </a:lnTo>
                <a:lnTo>
                  <a:pt x="443357" y="179108"/>
                </a:lnTo>
                <a:lnTo>
                  <a:pt x="482980" y="158940"/>
                </a:lnTo>
                <a:lnTo>
                  <a:pt x="518413" y="137337"/>
                </a:lnTo>
                <a:lnTo>
                  <a:pt x="549148" y="114566"/>
                </a:lnTo>
                <a:lnTo>
                  <a:pt x="585597" y="78333"/>
                </a:lnTo>
                <a:lnTo>
                  <a:pt x="608964" y="40005"/>
                </a:lnTo>
                <a:lnTo>
                  <a:pt x="616330" y="13436"/>
                </a:lnTo>
                <a:lnTo>
                  <a:pt x="616484" y="11303"/>
                </a:lnTo>
                <a:close/>
              </a:path>
              <a:path w="617220" h="327025">
                <a:moveTo>
                  <a:pt x="28341" y="256094"/>
                </a:moveTo>
                <a:lnTo>
                  <a:pt x="25273" y="256133"/>
                </a:lnTo>
                <a:lnTo>
                  <a:pt x="25400" y="263753"/>
                </a:lnTo>
                <a:lnTo>
                  <a:pt x="28341" y="256094"/>
                </a:lnTo>
                <a:close/>
              </a:path>
              <a:path w="617220" h="327025">
                <a:moveTo>
                  <a:pt x="601979" y="0"/>
                </a:moveTo>
                <a:lnTo>
                  <a:pt x="601090" y="12382"/>
                </a:lnTo>
                <a:lnTo>
                  <a:pt x="601345" y="11303"/>
                </a:lnTo>
                <a:lnTo>
                  <a:pt x="616484" y="11303"/>
                </a:lnTo>
                <a:lnTo>
                  <a:pt x="617220" y="1054"/>
                </a:lnTo>
                <a:lnTo>
                  <a:pt x="601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791706" y="3801236"/>
            <a:ext cx="12007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Unpaid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time</a:t>
            </a:r>
            <a:r>
              <a:rPr sz="1400" spc="-8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cards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58200" y="4605528"/>
            <a:ext cx="1792224" cy="16322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0" y="1066800"/>
            <a:ext cx="2511552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2235" y="1312595"/>
            <a:ext cx="406522" cy="45332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spc="-15" dirty="0">
                <a:solidFill>
                  <a:srgbClr val="A43925"/>
                </a:solidFill>
                <a:latin typeface="Constantia"/>
                <a:cs typeface="Constantia"/>
              </a:rPr>
              <a:t>Process</a:t>
            </a:r>
            <a:r>
              <a:rPr sz="3200" b="1" spc="-145" dirty="0">
                <a:solidFill>
                  <a:srgbClr val="A43925"/>
                </a:solidFill>
                <a:latin typeface="Constantia"/>
                <a:cs typeface="Constantia"/>
              </a:rPr>
              <a:t> </a:t>
            </a:r>
            <a:r>
              <a:rPr sz="3200" b="1" spc="-5" dirty="0">
                <a:solidFill>
                  <a:srgbClr val="A43925"/>
                </a:solidFill>
                <a:latin typeface="Constantia"/>
                <a:cs typeface="Constantia"/>
              </a:rPr>
              <a:t>Decomposition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9655" y="772668"/>
            <a:ext cx="1333500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9345" y="4262628"/>
            <a:ext cx="981455" cy="548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5664" y="3515867"/>
            <a:ext cx="646176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9067" y="4104132"/>
            <a:ext cx="912876" cy="707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01055" y="4963667"/>
            <a:ext cx="1792224" cy="1632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948" y="5090160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8397" y="5140452"/>
            <a:ext cx="751331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6955" y="51160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6955" y="51160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17208" y="5192395"/>
            <a:ext cx="4546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4.1</a:t>
            </a:r>
            <a:endParaRPr sz="1200">
              <a:latin typeface="Arial Narrow"/>
              <a:cs typeface="Arial Narrow"/>
            </a:endParaRPr>
          </a:p>
          <a:p>
            <a:pPr marL="12700" marR="5080" indent="-127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rd  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Time  </a:t>
            </a:r>
            <a:r>
              <a:rPr sz="1200" spc="-20" dirty="0">
                <a:solidFill>
                  <a:srgbClr val="292934"/>
                </a:solidFill>
                <a:latin typeface="Arial Narrow"/>
                <a:cs typeface="Arial Narrow"/>
              </a:rPr>
              <a:t>W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orked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9747" y="5090160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97953" y="5231891"/>
            <a:ext cx="858011" cy="8046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3755" y="51160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3755" y="51160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7018" y="5283834"/>
            <a:ext cx="54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Calcu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la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te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Payroll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56547" y="5090160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83041" y="5140452"/>
            <a:ext cx="789431" cy="987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20556" y="51160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20556" y="51160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222106" y="5192395"/>
            <a:ext cx="512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4.3</a:t>
            </a:r>
            <a:endParaRPr sz="1200">
              <a:latin typeface="Arial Narrow"/>
              <a:cs typeface="Arial Narrow"/>
            </a:endParaRPr>
          </a:p>
          <a:p>
            <a:pPr marL="12700" marR="5080" indent="635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Pay  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loye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22948" y="3642360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8104" y="3692652"/>
            <a:ext cx="865631" cy="987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86955" y="36682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86955" y="3668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66915" y="3744215"/>
            <a:ext cx="5549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3.1</a:t>
            </a:r>
            <a:endParaRPr sz="1200">
              <a:latin typeface="Arial Narrow"/>
              <a:cs typeface="Arial Narrow"/>
            </a:endParaRPr>
          </a:p>
          <a:p>
            <a:pPr marL="12700" marR="5080" indent="-1905" algn="ctr"/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Produce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Purcha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se  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89747" y="3642360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33005" y="3784091"/>
            <a:ext cx="787907" cy="804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53755" y="36682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53755" y="3668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72069" y="3835654"/>
            <a:ext cx="478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ive  Items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6547" y="3642360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27235" y="3784091"/>
            <a:ext cx="701040" cy="804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20556" y="36682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20556" y="3668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266302" y="3835654"/>
            <a:ext cx="424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3.3</a:t>
            </a:r>
            <a:endParaRPr sz="1200">
              <a:latin typeface="Arial Narrow"/>
              <a:cs typeface="Arial Narrow"/>
            </a:endParaRPr>
          </a:p>
          <a:p>
            <a:pPr marL="12700" marR="5080" indent="-635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Pay  </a:t>
            </a:r>
            <a:r>
              <a:rPr sz="1200" spc="-45" dirty="0">
                <a:solidFill>
                  <a:srgbClr val="292934"/>
                </a:solidFill>
                <a:latin typeface="Arial Narrow"/>
                <a:cs typeface="Arial Narrow"/>
              </a:rPr>
              <a:t>V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endor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22948" y="2270761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76871" y="2412492"/>
            <a:ext cx="734568" cy="804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86955" y="22966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955" y="22966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115683" y="2463801"/>
            <a:ext cx="4578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2.1</a:t>
            </a:r>
            <a:endParaRPr sz="1200">
              <a:latin typeface="Arial Narrow"/>
              <a:cs typeface="Arial Narrow"/>
            </a:endParaRPr>
          </a:p>
          <a:p>
            <a:pPr marL="12700" marR="5080" indent="51435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Serve  Produ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889747" y="2270761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5385" y="2412492"/>
            <a:ext cx="803147" cy="804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53755" y="22966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53755" y="22966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64449" y="2463801"/>
            <a:ext cx="4927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2.2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Produ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ce  Product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956547" y="2270761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10471" y="2412492"/>
            <a:ext cx="734568" cy="804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20556" y="22966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20556" y="22966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249536" y="2463801"/>
            <a:ext cx="4578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2.3</a:t>
            </a:r>
            <a:endParaRPr sz="1200">
              <a:latin typeface="Arial Narrow"/>
              <a:cs typeface="Arial Narrow"/>
            </a:endParaRPr>
          </a:p>
          <a:p>
            <a:pPr marL="12700" marR="5080" indent="65405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Store  Produ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22948" y="975361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90589" y="1117091"/>
            <a:ext cx="739139" cy="804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86955" y="10012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6955" y="1001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129399" y="1167842"/>
            <a:ext cx="4292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1.1</a:t>
            </a:r>
            <a:endParaRPr sz="1200">
              <a:latin typeface="Arial Narrow"/>
              <a:cs typeface="Arial Narrow"/>
            </a:endParaRPr>
          </a:p>
          <a:p>
            <a:pPr marL="12065" marR="5080" algn="ctr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Rec</a:t>
            </a:r>
            <a:r>
              <a:rPr sz="1200" spc="5" dirty="0">
                <a:solidFill>
                  <a:srgbClr val="292934"/>
                </a:solidFill>
                <a:latin typeface="Arial Narrow"/>
                <a:cs typeface="Arial Narrow"/>
              </a:rPr>
              <a:t>o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rd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Order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9747" y="975361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11668" y="1117091"/>
            <a:ext cx="809243" cy="8046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53755" y="10012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53755" y="1001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50733" y="1167842"/>
            <a:ext cx="520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1.2</a:t>
            </a:r>
            <a:endParaRPr sz="1200">
              <a:latin typeface="Arial Narrow"/>
              <a:cs typeface="Arial Narrow"/>
            </a:endParaRPr>
          </a:p>
          <a:p>
            <a:pPr marL="12700" marR="5080" algn="ctr">
              <a:spcBef>
                <a:spcPts val="5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Receive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ym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689349" y="2270761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9451" y="2503933"/>
            <a:ext cx="902208" cy="621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53356" y="2296667"/>
            <a:ext cx="914399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53355" y="22966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199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399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199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897629" y="2555241"/>
            <a:ext cx="625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2.0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Production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689349" y="975361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33188" y="1208533"/>
            <a:ext cx="553212" cy="6217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53356" y="1001267"/>
            <a:ext cx="914399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53355" y="1001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199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399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199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071364" y="1259840"/>
            <a:ext cx="27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1.0</a:t>
            </a:r>
            <a:endParaRPr sz="1200">
              <a:latin typeface="Arial Narrow"/>
              <a:cs typeface="Arial Narrow"/>
            </a:endParaRPr>
          </a:p>
          <a:p>
            <a:pPr marL="12700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le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89349" y="3642360"/>
            <a:ext cx="1042415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18888" y="3784091"/>
            <a:ext cx="781812" cy="804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53356" y="3668267"/>
            <a:ext cx="914399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53355" y="36682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199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399" y="457199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199" y="914399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957065" y="3835654"/>
            <a:ext cx="50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3.0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Procure-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ment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98492" y="5090160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76800" y="5323332"/>
            <a:ext cx="684276" cy="6217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62500" y="51160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62500" y="51160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199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199"/>
                </a:lnTo>
                <a:lnTo>
                  <a:pt x="912039" y="503945"/>
                </a:lnTo>
                <a:lnTo>
                  <a:pt x="905110" y="549340"/>
                </a:lnTo>
                <a:lnTo>
                  <a:pt x="893842" y="593156"/>
                </a:lnTo>
                <a:lnTo>
                  <a:pt x="878466" y="635161"/>
                </a:lnTo>
                <a:lnTo>
                  <a:pt x="859212" y="675127"/>
                </a:lnTo>
                <a:lnTo>
                  <a:pt x="836309" y="712823"/>
                </a:lnTo>
                <a:lnTo>
                  <a:pt x="809988" y="748020"/>
                </a:lnTo>
                <a:lnTo>
                  <a:pt x="780478" y="780488"/>
                </a:lnTo>
                <a:lnTo>
                  <a:pt x="748009" y="809996"/>
                </a:lnTo>
                <a:lnTo>
                  <a:pt x="712812" y="836316"/>
                </a:lnTo>
                <a:lnTo>
                  <a:pt x="675116" y="859217"/>
                </a:lnTo>
                <a:lnTo>
                  <a:pt x="635150" y="878470"/>
                </a:lnTo>
                <a:lnTo>
                  <a:pt x="593146" y="893844"/>
                </a:lnTo>
                <a:lnTo>
                  <a:pt x="549333" y="905111"/>
                </a:lnTo>
                <a:lnTo>
                  <a:pt x="503941" y="912039"/>
                </a:lnTo>
                <a:lnTo>
                  <a:pt x="457200" y="914399"/>
                </a:lnTo>
                <a:lnTo>
                  <a:pt x="410458" y="912039"/>
                </a:lnTo>
                <a:lnTo>
                  <a:pt x="365066" y="905111"/>
                </a:lnTo>
                <a:lnTo>
                  <a:pt x="321253" y="893844"/>
                </a:lnTo>
                <a:lnTo>
                  <a:pt x="279249" y="878470"/>
                </a:lnTo>
                <a:lnTo>
                  <a:pt x="239283" y="859217"/>
                </a:lnTo>
                <a:lnTo>
                  <a:pt x="201587" y="836316"/>
                </a:lnTo>
                <a:lnTo>
                  <a:pt x="166390" y="809996"/>
                </a:lnTo>
                <a:lnTo>
                  <a:pt x="133921" y="780488"/>
                </a:lnTo>
                <a:lnTo>
                  <a:pt x="104411" y="748020"/>
                </a:lnTo>
                <a:lnTo>
                  <a:pt x="78090" y="712823"/>
                </a:lnTo>
                <a:lnTo>
                  <a:pt x="55187" y="675127"/>
                </a:lnTo>
                <a:lnTo>
                  <a:pt x="35933" y="635161"/>
                </a:lnTo>
                <a:lnTo>
                  <a:pt x="20557" y="593156"/>
                </a:lnTo>
                <a:lnTo>
                  <a:pt x="9289" y="549340"/>
                </a:lnTo>
                <a:lnTo>
                  <a:pt x="2360" y="503945"/>
                </a:lnTo>
                <a:lnTo>
                  <a:pt x="0" y="457199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015230" y="5375275"/>
            <a:ext cx="408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4.0</a:t>
            </a:r>
            <a:endParaRPr sz="12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Pa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yroll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55747" y="3108961"/>
            <a:ext cx="1042416" cy="1042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28901" y="3250692"/>
            <a:ext cx="929639" cy="8046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19755" y="3134867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19755" y="313486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766771" y="3302253"/>
            <a:ext cx="618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u="sng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0.0</a:t>
            </a:r>
            <a:endParaRPr sz="1200">
              <a:latin typeface="Arial Narrow"/>
              <a:cs typeface="Arial Narrow"/>
            </a:endParaRPr>
          </a:p>
          <a:p>
            <a:pPr marL="12700" marR="5080" algn="ctr"/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Le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m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onade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System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676900" y="2144267"/>
            <a:ext cx="1237488" cy="1447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72511" y="1458467"/>
            <a:ext cx="1671320" cy="1671320"/>
          </a:xfrm>
          <a:custGeom>
            <a:avLst/>
            <a:gdLst/>
            <a:ahLst/>
            <a:cxnLst/>
            <a:rect l="l" t="t" r="r" b="b"/>
            <a:pathLst>
              <a:path w="1671320" h="1671320">
                <a:moveTo>
                  <a:pt x="1612963" y="49339"/>
                </a:moveTo>
                <a:lnTo>
                  <a:pt x="0" y="1662430"/>
                </a:lnTo>
                <a:lnTo>
                  <a:pt x="8889" y="1671320"/>
                </a:lnTo>
                <a:lnTo>
                  <a:pt x="1621980" y="58356"/>
                </a:lnTo>
                <a:lnTo>
                  <a:pt x="1612963" y="49339"/>
                </a:lnTo>
                <a:close/>
              </a:path>
              <a:path w="1671320" h="1671320">
                <a:moveTo>
                  <a:pt x="1657858" y="40386"/>
                </a:moveTo>
                <a:lnTo>
                  <a:pt x="1621916" y="40386"/>
                </a:lnTo>
                <a:lnTo>
                  <a:pt x="1630933" y="49403"/>
                </a:lnTo>
                <a:lnTo>
                  <a:pt x="1621980" y="58356"/>
                </a:lnTo>
                <a:lnTo>
                  <a:pt x="1644395" y="80772"/>
                </a:lnTo>
                <a:lnTo>
                  <a:pt x="1657858" y="40386"/>
                </a:lnTo>
                <a:close/>
              </a:path>
              <a:path w="1671320" h="1671320">
                <a:moveTo>
                  <a:pt x="1621916" y="40386"/>
                </a:moveTo>
                <a:lnTo>
                  <a:pt x="1612963" y="49339"/>
                </a:lnTo>
                <a:lnTo>
                  <a:pt x="1621980" y="58356"/>
                </a:lnTo>
                <a:lnTo>
                  <a:pt x="1630933" y="49403"/>
                </a:lnTo>
                <a:lnTo>
                  <a:pt x="1621916" y="40386"/>
                </a:lnTo>
                <a:close/>
              </a:path>
              <a:path w="1671320" h="1671320">
                <a:moveTo>
                  <a:pt x="1671320" y="0"/>
                </a:moveTo>
                <a:lnTo>
                  <a:pt x="1590547" y="26924"/>
                </a:lnTo>
                <a:lnTo>
                  <a:pt x="1612963" y="49339"/>
                </a:lnTo>
                <a:lnTo>
                  <a:pt x="1621916" y="40386"/>
                </a:lnTo>
                <a:lnTo>
                  <a:pt x="1657858" y="40386"/>
                </a:lnTo>
                <a:lnTo>
                  <a:pt x="167132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97758" y="2744978"/>
            <a:ext cx="1345565" cy="520065"/>
          </a:xfrm>
          <a:custGeom>
            <a:avLst/>
            <a:gdLst/>
            <a:ahLst/>
            <a:cxnLst/>
            <a:rect l="l" t="t" r="r" b="b"/>
            <a:pathLst>
              <a:path w="1345564" h="520064">
                <a:moveTo>
                  <a:pt x="1271759" y="29719"/>
                </a:moveTo>
                <a:lnTo>
                  <a:pt x="0" y="507746"/>
                </a:lnTo>
                <a:lnTo>
                  <a:pt x="4572" y="519684"/>
                </a:lnTo>
                <a:lnTo>
                  <a:pt x="1276253" y="41686"/>
                </a:lnTo>
                <a:lnTo>
                  <a:pt x="1271759" y="29719"/>
                </a:lnTo>
                <a:close/>
              </a:path>
              <a:path w="1345564" h="520064">
                <a:moveTo>
                  <a:pt x="1330126" y="25273"/>
                </a:moveTo>
                <a:lnTo>
                  <a:pt x="1283589" y="25273"/>
                </a:lnTo>
                <a:lnTo>
                  <a:pt x="1288161" y="37211"/>
                </a:lnTo>
                <a:lnTo>
                  <a:pt x="1276253" y="41686"/>
                </a:lnTo>
                <a:lnTo>
                  <a:pt x="1287399" y="71374"/>
                </a:lnTo>
                <a:lnTo>
                  <a:pt x="1330126" y="25273"/>
                </a:lnTo>
                <a:close/>
              </a:path>
              <a:path w="1345564" h="520064">
                <a:moveTo>
                  <a:pt x="1283589" y="25273"/>
                </a:moveTo>
                <a:lnTo>
                  <a:pt x="1271759" y="29719"/>
                </a:lnTo>
                <a:lnTo>
                  <a:pt x="1276253" y="41686"/>
                </a:lnTo>
                <a:lnTo>
                  <a:pt x="1288161" y="37211"/>
                </a:lnTo>
                <a:lnTo>
                  <a:pt x="1283589" y="25273"/>
                </a:lnTo>
                <a:close/>
              </a:path>
              <a:path w="1345564" h="520064">
                <a:moveTo>
                  <a:pt x="1260602" y="0"/>
                </a:moveTo>
                <a:lnTo>
                  <a:pt x="1271759" y="29719"/>
                </a:lnTo>
                <a:lnTo>
                  <a:pt x="1283589" y="25273"/>
                </a:lnTo>
                <a:lnTo>
                  <a:pt x="1330126" y="25273"/>
                </a:lnTo>
                <a:lnTo>
                  <a:pt x="1345311" y="8889"/>
                </a:lnTo>
                <a:lnTo>
                  <a:pt x="1260602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9155" y="3918078"/>
            <a:ext cx="1344295" cy="233045"/>
          </a:xfrm>
          <a:custGeom>
            <a:avLst/>
            <a:gdLst/>
            <a:ahLst/>
            <a:cxnLst/>
            <a:rect l="l" t="t" r="r" b="b"/>
            <a:pathLst>
              <a:path w="1344295" h="233045">
                <a:moveTo>
                  <a:pt x="1267591" y="201327"/>
                </a:moveTo>
                <a:lnTo>
                  <a:pt x="1262888" y="232664"/>
                </a:lnTo>
                <a:lnTo>
                  <a:pt x="1343914" y="206248"/>
                </a:lnTo>
                <a:lnTo>
                  <a:pt x="1339567" y="203200"/>
                </a:lnTo>
                <a:lnTo>
                  <a:pt x="1280159" y="203200"/>
                </a:lnTo>
                <a:lnTo>
                  <a:pt x="1267591" y="201327"/>
                </a:lnTo>
                <a:close/>
              </a:path>
              <a:path w="1344295" h="233045">
                <a:moveTo>
                  <a:pt x="1269478" y="188752"/>
                </a:moveTo>
                <a:lnTo>
                  <a:pt x="1267591" y="201327"/>
                </a:lnTo>
                <a:lnTo>
                  <a:pt x="1280159" y="203200"/>
                </a:lnTo>
                <a:lnTo>
                  <a:pt x="1282064" y="190627"/>
                </a:lnTo>
                <a:lnTo>
                  <a:pt x="1269478" y="188752"/>
                </a:lnTo>
                <a:close/>
              </a:path>
              <a:path w="1344295" h="233045">
                <a:moveTo>
                  <a:pt x="1274190" y="157353"/>
                </a:moveTo>
                <a:lnTo>
                  <a:pt x="1269478" y="188752"/>
                </a:lnTo>
                <a:lnTo>
                  <a:pt x="1282064" y="190627"/>
                </a:lnTo>
                <a:lnTo>
                  <a:pt x="1280159" y="203200"/>
                </a:lnTo>
                <a:lnTo>
                  <a:pt x="1339567" y="203200"/>
                </a:lnTo>
                <a:lnTo>
                  <a:pt x="1274190" y="157353"/>
                </a:lnTo>
                <a:close/>
              </a:path>
              <a:path w="1344295" h="233045">
                <a:moveTo>
                  <a:pt x="1777" y="0"/>
                </a:moveTo>
                <a:lnTo>
                  <a:pt x="0" y="12446"/>
                </a:lnTo>
                <a:lnTo>
                  <a:pt x="1267591" y="201327"/>
                </a:lnTo>
                <a:lnTo>
                  <a:pt x="1269478" y="188752"/>
                </a:lnTo>
                <a:lnTo>
                  <a:pt x="1777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72639" y="4053714"/>
            <a:ext cx="1680845" cy="1519555"/>
          </a:xfrm>
          <a:custGeom>
            <a:avLst/>
            <a:gdLst/>
            <a:ahLst/>
            <a:cxnLst/>
            <a:rect l="l" t="t" r="r" b="b"/>
            <a:pathLst>
              <a:path w="1680845" h="1519554">
                <a:moveTo>
                  <a:pt x="1619884" y="1472837"/>
                </a:moveTo>
                <a:lnTo>
                  <a:pt x="1598676" y="1496314"/>
                </a:lnTo>
                <a:lnTo>
                  <a:pt x="1680718" y="1519174"/>
                </a:lnTo>
                <a:lnTo>
                  <a:pt x="1665942" y="1481328"/>
                </a:lnTo>
                <a:lnTo>
                  <a:pt x="1629283" y="1481328"/>
                </a:lnTo>
                <a:lnTo>
                  <a:pt x="1619884" y="1472837"/>
                </a:lnTo>
                <a:close/>
              </a:path>
              <a:path w="1680845" h="1519554">
                <a:moveTo>
                  <a:pt x="1628439" y="1463366"/>
                </a:moveTo>
                <a:lnTo>
                  <a:pt x="1619884" y="1472837"/>
                </a:lnTo>
                <a:lnTo>
                  <a:pt x="1629283" y="1481328"/>
                </a:lnTo>
                <a:lnTo>
                  <a:pt x="1637919" y="1471930"/>
                </a:lnTo>
                <a:lnTo>
                  <a:pt x="1628439" y="1463366"/>
                </a:lnTo>
                <a:close/>
              </a:path>
              <a:path w="1680845" h="1519554">
                <a:moveTo>
                  <a:pt x="1649730" y="1439799"/>
                </a:moveTo>
                <a:lnTo>
                  <a:pt x="1628439" y="1463366"/>
                </a:lnTo>
                <a:lnTo>
                  <a:pt x="1637919" y="1471930"/>
                </a:lnTo>
                <a:lnTo>
                  <a:pt x="1629283" y="1481328"/>
                </a:lnTo>
                <a:lnTo>
                  <a:pt x="1665942" y="1481328"/>
                </a:lnTo>
                <a:lnTo>
                  <a:pt x="1649730" y="1439799"/>
                </a:lnTo>
                <a:close/>
              </a:path>
              <a:path w="1680845" h="1519554">
                <a:moveTo>
                  <a:pt x="8636" y="0"/>
                </a:moveTo>
                <a:lnTo>
                  <a:pt x="0" y="9398"/>
                </a:lnTo>
                <a:lnTo>
                  <a:pt x="1619884" y="1472837"/>
                </a:lnTo>
                <a:lnTo>
                  <a:pt x="1628439" y="1463366"/>
                </a:lnTo>
                <a:lnTo>
                  <a:pt x="8636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04205" y="1924304"/>
            <a:ext cx="2139950" cy="226060"/>
          </a:xfrm>
          <a:custGeom>
            <a:avLst/>
            <a:gdLst/>
            <a:ahLst/>
            <a:cxnLst/>
            <a:rect l="l" t="t" r="r" b="b"/>
            <a:pathLst>
              <a:path w="2139950" h="226060">
                <a:moveTo>
                  <a:pt x="12700" y="0"/>
                </a:moveTo>
                <a:lnTo>
                  <a:pt x="0" y="1016"/>
                </a:lnTo>
                <a:lnTo>
                  <a:pt x="381" y="6096"/>
                </a:lnTo>
                <a:lnTo>
                  <a:pt x="508" y="6985"/>
                </a:lnTo>
                <a:lnTo>
                  <a:pt x="20193" y="40767"/>
                </a:lnTo>
                <a:lnTo>
                  <a:pt x="55880" y="66929"/>
                </a:lnTo>
                <a:lnTo>
                  <a:pt x="95377" y="86741"/>
                </a:lnTo>
                <a:lnTo>
                  <a:pt x="144145" y="105918"/>
                </a:lnTo>
                <a:lnTo>
                  <a:pt x="201422" y="124079"/>
                </a:lnTo>
                <a:lnTo>
                  <a:pt x="266446" y="141350"/>
                </a:lnTo>
                <a:lnTo>
                  <a:pt x="338328" y="157353"/>
                </a:lnTo>
                <a:lnTo>
                  <a:pt x="376809" y="164973"/>
                </a:lnTo>
                <a:lnTo>
                  <a:pt x="416560" y="172085"/>
                </a:lnTo>
                <a:lnTo>
                  <a:pt x="457708" y="178943"/>
                </a:lnTo>
                <a:lnTo>
                  <a:pt x="500253" y="185420"/>
                </a:lnTo>
                <a:lnTo>
                  <a:pt x="543814" y="191516"/>
                </a:lnTo>
                <a:lnTo>
                  <a:pt x="588645" y="197104"/>
                </a:lnTo>
                <a:lnTo>
                  <a:pt x="634238" y="202311"/>
                </a:lnTo>
                <a:lnTo>
                  <a:pt x="728091" y="211328"/>
                </a:lnTo>
                <a:lnTo>
                  <a:pt x="776097" y="215011"/>
                </a:lnTo>
                <a:lnTo>
                  <a:pt x="824738" y="218186"/>
                </a:lnTo>
                <a:lnTo>
                  <a:pt x="873887" y="220853"/>
                </a:lnTo>
                <a:lnTo>
                  <a:pt x="923290" y="223012"/>
                </a:lnTo>
                <a:lnTo>
                  <a:pt x="973074" y="224536"/>
                </a:lnTo>
                <a:lnTo>
                  <a:pt x="1022985" y="225425"/>
                </a:lnTo>
                <a:lnTo>
                  <a:pt x="1073150" y="225679"/>
                </a:lnTo>
                <a:lnTo>
                  <a:pt x="1123188" y="225679"/>
                </a:lnTo>
                <a:lnTo>
                  <a:pt x="1173226" y="224790"/>
                </a:lnTo>
                <a:lnTo>
                  <a:pt x="1222883" y="223266"/>
                </a:lnTo>
                <a:lnTo>
                  <a:pt x="1272413" y="221107"/>
                </a:lnTo>
                <a:lnTo>
                  <a:pt x="1321562" y="218440"/>
                </a:lnTo>
                <a:lnTo>
                  <a:pt x="1370076" y="215265"/>
                </a:lnTo>
                <a:lnTo>
                  <a:pt x="1399872" y="212979"/>
                </a:lnTo>
                <a:lnTo>
                  <a:pt x="1073150" y="212979"/>
                </a:lnTo>
                <a:lnTo>
                  <a:pt x="1023239" y="212725"/>
                </a:lnTo>
                <a:lnTo>
                  <a:pt x="973455" y="211836"/>
                </a:lnTo>
                <a:lnTo>
                  <a:pt x="923925" y="210312"/>
                </a:lnTo>
                <a:lnTo>
                  <a:pt x="874522" y="208153"/>
                </a:lnTo>
                <a:lnTo>
                  <a:pt x="777113" y="202437"/>
                </a:lnTo>
                <a:lnTo>
                  <a:pt x="681990" y="194437"/>
                </a:lnTo>
                <a:lnTo>
                  <a:pt x="635762" y="189737"/>
                </a:lnTo>
                <a:lnTo>
                  <a:pt x="590169" y="184531"/>
                </a:lnTo>
                <a:lnTo>
                  <a:pt x="545592" y="178943"/>
                </a:lnTo>
                <a:lnTo>
                  <a:pt x="502158" y="172974"/>
                </a:lnTo>
                <a:lnTo>
                  <a:pt x="459867" y="166497"/>
                </a:lnTo>
                <a:lnTo>
                  <a:pt x="418846" y="159638"/>
                </a:lnTo>
                <a:lnTo>
                  <a:pt x="379222" y="152526"/>
                </a:lnTo>
                <a:lnTo>
                  <a:pt x="341122" y="145034"/>
                </a:lnTo>
                <a:lnTo>
                  <a:pt x="269621" y="129032"/>
                </a:lnTo>
                <a:lnTo>
                  <a:pt x="205105" y="112013"/>
                </a:lnTo>
                <a:lnTo>
                  <a:pt x="148590" y="93980"/>
                </a:lnTo>
                <a:lnTo>
                  <a:pt x="111760" y="79883"/>
                </a:lnTo>
                <a:lnTo>
                  <a:pt x="70993" y="60833"/>
                </a:lnTo>
                <a:lnTo>
                  <a:pt x="34671" y="36703"/>
                </a:lnTo>
                <a:lnTo>
                  <a:pt x="13154" y="5207"/>
                </a:lnTo>
                <a:lnTo>
                  <a:pt x="12700" y="0"/>
                </a:lnTo>
                <a:close/>
              </a:path>
              <a:path w="2139950" h="226060">
                <a:moveTo>
                  <a:pt x="2083463" y="57366"/>
                </a:moveTo>
                <a:lnTo>
                  <a:pt x="2045843" y="76200"/>
                </a:lnTo>
                <a:lnTo>
                  <a:pt x="1997964" y="94742"/>
                </a:lnTo>
                <a:lnTo>
                  <a:pt x="1941449" y="112649"/>
                </a:lnTo>
                <a:lnTo>
                  <a:pt x="1876933" y="129540"/>
                </a:lnTo>
                <a:lnTo>
                  <a:pt x="1805305" y="145415"/>
                </a:lnTo>
                <a:lnTo>
                  <a:pt x="1767205" y="152908"/>
                </a:lnTo>
                <a:lnTo>
                  <a:pt x="1727581" y="160020"/>
                </a:lnTo>
                <a:lnTo>
                  <a:pt x="1686560" y="166878"/>
                </a:lnTo>
                <a:lnTo>
                  <a:pt x="1600835" y="179324"/>
                </a:lnTo>
                <a:lnTo>
                  <a:pt x="1510665" y="189992"/>
                </a:lnTo>
                <a:lnTo>
                  <a:pt x="1464310" y="194691"/>
                </a:lnTo>
                <a:lnTo>
                  <a:pt x="1417066" y="198882"/>
                </a:lnTo>
                <a:lnTo>
                  <a:pt x="1320800" y="205867"/>
                </a:lnTo>
                <a:lnTo>
                  <a:pt x="1271905" y="208534"/>
                </a:lnTo>
                <a:lnTo>
                  <a:pt x="1222502" y="210566"/>
                </a:lnTo>
                <a:lnTo>
                  <a:pt x="1172972" y="212090"/>
                </a:lnTo>
                <a:lnTo>
                  <a:pt x="1123188" y="212979"/>
                </a:lnTo>
                <a:lnTo>
                  <a:pt x="1399872" y="212979"/>
                </a:lnTo>
                <a:lnTo>
                  <a:pt x="1465453" y="207391"/>
                </a:lnTo>
                <a:lnTo>
                  <a:pt x="1511935" y="202565"/>
                </a:lnTo>
                <a:lnTo>
                  <a:pt x="1602359" y="191897"/>
                </a:lnTo>
                <a:lnTo>
                  <a:pt x="1646047" y="185800"/>
                </a:lnTo>
                <a:lnTo>
                  <a:pt x="1688465" y="179324"/>
                </a:lnTo>
                <a:lnTo>
                  <a:pt x="1729613" y="172593"/>
                </a:lnTo>
                <a:lnTo>
                  <a:pt x="1769364" y="165481"/>
                </a:lnTo>
                <a:lnTo>
                  <a:pt x="1807845" y="157861"/>
                </a:lnTo>
                <a:lnTo>
                  <a:pt x="1879727" y="141986"/>
                </a:lnTo>
                <a:lnTo>
                  <a:pt x="1944751" y="124968"/>
                </a:lnTo>
                <a:lnTo>
                  <a:pt x="2001901" y="106807"/>
                </a:lnTo>
                <a:lnTo>
                  <a:pt x="2039366" y="92710"/>
                </a:lnTo>
                <a:lnTo>
                  <a:pt x="2081276" y="73151"/>
                </a:lnTo>
                <a:lnTo>
                  <a:pt x="2090801" y="67818"/>
                </a:lnTo>
                <a:lnTo>
                  <a:pt x="2091309" y="67563"/>
                </a:lnTo>
                <a:lnTo>
                  <a:pt x="2091690" y="67056"/>
                </a:lnTo>
                <a:lnTo>
                  <a:pt x="2094911" y="63800"/>
                </a:lnTo>
                <a:lnTo>
                  <a:pt x="2088228" y="58166"/>
                </a:lnTo>
                <a:lnTo>
                  <a:pt x="2082673" y="58166"/>
                </a:lnTo>
                <a:lnTo>
                  <a:pt x="2083463" y="57366"/>
                </a:lnTo>
                <a:close/>
              </a:path>
              <a:path w="2139950" h="226060">
                <a:moveTo>
                  <a:pt x="2129338" y="46228"/>
                </a:moveTo>
                <a:lnTo>
                  <a:pt x="2094484" y="46228"/>
                </a:lnTo>
                <a:lnTo>
                  <a:pt x="2103501" y="55118"/>
                </a:lnTo>
                <a:lnTo>
                  <a:pt x="2094911" y="63800"/>
                </a:lnTo>
                <a:lnTo>
                  <a:pt x="2120011" y="84962"/>
                </a:lnTo>
                <a:lnTo>
                  <a:pt x="2129338" y="46228"/>
                </a:lnTo>
                <a:close/>
              </a:path>
              <a:path w="2139950" h="226060">
                <a:moveTo>
                  <a:pt x="2094484" y="46228"/>
                </a:moveTo>
                <a:lnTo>
                  <a:pt x="2085199" y="55612"/>
                </a:lnTo>
                <a:lnTo>
                  <a:pt x="2094911" y="63800"/>
                </a:lnTo>
                <a:lnTo>
                  <a:pt x="2103501" y="55118"/>
                </a:lnTo>
                <a:lnTo>
                  <a:pt x="2094484" y="46228"/>
                </a:lnTo>
                <a:close/>
              </a:path>
              <a:path w="2139950" h="226060">
                <a:moveTo>
                  <a:pt x="2084070" y="57023"/>
                </a:moveTo>
                <a:lnTo>
                  <a:pt x="2083463" y="57366"/>
                </a:lnTo>
                <a:lnTo>
                  <a:pt x="2082673" y="58166"/>
                </a:lnTo>
                <a:lnTo>
                  <a:pt x="2084070" y="57023"/>
                </a:lnTo>
                <a:close/>
              </a:path>
              <a:path w="2139950" h="226060">
                <a:moveTo>
                  <a:pt x="2086872" y="57023"/>
                </a:moveTo>
                <a:lnTo>
                  <a:pt x="2084070" y="57023"/>
                </a:lnTo>
                <a:lnTo>
                  <a:pt x="2082673" y="58166"/>
                </a:lnTo>
                <a:lnTo>
                  <a:pt x="2088228" y="58166"/>
                </a:lnTo>
                <a:lnTo>
                  <a:pt x="2086872" y="57023"/>
                </a:lnTo>
                <a:close/>
              </a:path>
              <a:path w="2139950" h="226060">
                <a:moveTo>
                  <a:pt x="2085199" y="55612"/>
                </a:moveTo>
                <a:lnTo>
                  <a:pt x="2083463" y="57366"/>
                </a:lnTo>
                <a:lnTo>
                  <a:pt x="2084070" y="57023"/>
                </a:lnTo>
                <a:lnTo>
                  <a:pt x="2086872" y="57023"/>
                </a:lnTo>
                <a:lnTo>
                  <a:pt x="2085199" y="55612"/>
                </a:lnTo>
                <a:close/>
              </a:path>
              <a:path w="2139950" h="226060">
                <a:moveTo>
                  <a:pt x="2139950" y="2159"/>
                </a:moveTo>
                <a:lnTo>
                  <a:pt x="2061718" y="35813"/>
                </a:lnTo>
                <a:lnTo>
                  <a:pt x="2085199" y="55612"/>
                </a:lnTo>
                <a:lnTo>
                  <a:pt x="2094484" y="46228"/>
                </a:lnTo>
                <a:lnTo>
                  <a:pt x="2129338" y="46228"/>
                </a:lnTo>
                <a:lnTo>
                  <a:pt x="2139950" y="2159"/>
                </a:lnTo>
                <a:close/>
              </a:path>
              <a:path w="2139950" h="226060">
                <a:moveTo>
                  <a:pt x="13045" y="4726"/>
                </a:moveTo>
                <a:lnTo>
                  <a:pt x="13081" y="5207"/>
                </a:lnTo>
                <a:lnTo>
                  <a:pt x="13045" y="4726"/>
                </a:lnTo>
                <a:close/>
              </a:path>
              <a:path w="2139950" h="226060">
                <a:moveTo>
                  <a:pt x="13015" y="4318"/>
                </a:moveTo>
                <a:lnTo>
                  <a:pt x="13045" y="4726"/>
                </a:lnTo>
                <a:lnTo>
                  <a:pt x="13015" y="431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04333" y="1923415"/>
            <a:ext cx="3206750" cy="227329"/>
          </a:xfrm>
          <a:custGeom>
            <a:avLst/>
            <a:gdLst/>
            <a:ahLst/>
            <a:cxnLst/>
            <a:rect l="l" t="t" r="r" b="b"/>
            <a:pathLst>
              <a:path w="3206750" h="227330">
                <a:moveTo>
                  <a:pt x="12445" y="0"/>
                </a:moveTo>
                <a:lnTo>
                  <a:pt x="0" y="2794"/>
                </a:lnTo>
                <a:lnTo>
                  <a:pt x="2286" y="13081"/>
                </a:lnTo>
                <a:lnTo>
                  <a:pt x="2793" y="14605"/>
                </a:lnTo>
                <a:lnTo>
                  <a:pt x="3175" y="15239"/>
                </a:lnTo>
                <a:lnTo>
                  <a:pt x="10032" y="25526"/>
                </a:lnTo>
                <a:lnTo>
                  <a:pt x="10413" y="25908"/>
                </a:lnTo>
                <a:lnTo>
                  <a:pt x="10667" y="26288"/>
                </a:lnTo>
                <a:lnTo>
                  <a:pt x="11175" y="26670"/>
                </a:lnTo>
                <a:lnTo>
                  <a:pt x="22605" y="36957"/>
                </a:lnTo>
                <a:lnTo>
                  <a:pt x="22987" y="37337"/>
                </a:lnTo>
                <a:lnTo>
                  <a:pt x="23240" y="37464"/>
                </a:lnTo>
                <a:lnTo>
                  <a:pt x="58800" y="58038"/>
                </a:lnTo>
                <a:lnTo>
                  <a:pt x="110616" y="78105"/>
                </a:lnTo>
                <a:lnTo>
                  <a:pt x="176529" y="97536"/>
                </a:lnTo>
                <a:lnTo>
                  <a:pt x="214756" y="107061"/>
                </a:lnTo>
                <a:lnTo>
                  <a:pt x="256031" y="116205"/>
                </a:lnTo>
                <a:lnTo>
                  <a:pt x="300354" y="125222"/>
                </a:lnTo>
                <a:lnTo>
                  <a:pt x="347599" y="133858"/>
                </a:lnTo>
                <a:lnTo>
                  <a:pt x="397637" y="142367"/>
                </a:lnTo>
                <a:lnTo>
                  <a:pt x="450214" y="150495"/>
                </a:lnTo>
                <a:lnTo>
                  <a:pt x="505332" y="158369"/>
                </a:lnTo>
                <a:lnTo>
                  <a:pt x="622426" y="173100"/>
                </a:lnTo>
                <a:lnTo>
                  <a:pt x="747902" y="186436"/>
                </a:lnTo>
                <a:lnTo>
                  <a:pt x="880237" y="198120"/>
                </a:lnTo>
                <a:lnTo>
                  <a:pt x="1018413" y="208025"/>
                </a:lnTo>
                <a:lnTo>
                  <a:pt x="1161288" y="216026"/>
                </a:lnTo>
                <a:lnTo>
                  <a:pt x="1307591" y="221996"/>
                </a:lnTo>
                <a:lnTo>
                  <a:pt x="1456436" y="225679"/>
                </a:lnTo>
                <a:lnTo>
                  <a:pt x="1606422" y="226949"/>
                </a:lnTo>
                <a:lnTo>
                  <a:pt x="1756282" y="225679"/>
                </a:lnTo>
                <a:lnTo>
                  <a:pt x="1905127" y="221996"/>
                </a:lnTo>
                <a:lnTo>
                  <a:pt x="2051557" y="216154"/>
                </a:lnTo>
                <a:lnTo>
                  <a:pt x="2086124" y="214249"/>
                </a:lnTo>
                <a:lnTo>
                  <a:pt x="1606422" y="214249"/>
                </a:lnTo>
                <a:lnTo>
                  <a:pt x="1456689" y="212979"/>
                </a:lnTo>
                <a:lnTo>
                  <a:pt x="1308227" y="209296"/>
                </a:lnTo>
                <a:lnTo>
                  <a:pt x="1161922" y="203326"/>
                </a:lnTo>
                <a:lnTo>
                  <a:pt x="1019301" y="195325"/>
                </a:lnTo>
                <a:lnTo>
                  <a:pt x="881252" y="185420"/>
                </a:lnTo>
                <a:lnTo>
                  <a:pt x="749172" y="173736"/>
                </a:lnTo>
                <a:lnTo>
                  <a:pt x="685672" y="167386"/>
                </a:lnTo>
                <a:lnTo>
                  <a:pt x="624077" y="160527"/>
                </a:lnTo>
                <a:lnTo>
                  <a:pt x="507238" y="145796"/>
                </a:lnTo>
                <a:lnTo>
                  <a:pt x="452246" y="138049"/>
                </a:lnTo>
                <a:lnTo>
                  <a:pt x="399668" y="129794"/>
                </a:lnTo>
                <a:lnTo>
                  <a:pt x="349884" y="121412"/>
                </a:lnTo>
                <a:lnTo>
                  <a:pt x="302894" y="112649"/>
                </a:lnTo>
                <a:lnTo>
                  <a:pt x="258825" y="103759"/>
                </a:lnTo>
                <a:lnTo>
                  <a:pt x="217804" y="94614"/>
                </a:lnTo>
                <a:lnTo>
                  <a:pt x="179958" y="85344"/>
                </a:lnTo>
                <a:lnTo>
                  <a:pt x="114807" y="66167"/>
                </a:lnTo>
                <a:lnTo>
                  <a:pt x="64642" y="46736"/>
                </a:lnTo>
                <a:lnTo>
                  <a:pt x="31186" y="27432"/>
                </a:lnTo>
                <a:lnTo>
                  <a:pt x="30987" y="27432"/>
                </a:lnTo>
                <a:lnTo>
                  <a:pt x="30225" y="26797"/>
                </a:lnTo>
                <a:lnTo>
                  <a:pt x="20843" y="18414"/>
                </a:lnTo>
                <a:lnTo>
                  <a:pt x="20700" y="18414"/>
                </a:lnTo>
                <a:lnTo>
                  <a:pt x="19557" y="17272"/>
                </a:lnTo>
                <a:lnTo>
                  <a:pt x="19938" y="17272"/>
                </a:lnTo>
                <a:lnTo>
                  <a:pt x="15282" y="10287"/>
                </a:lnTo>
                <a:lnTo>
                  <a:pt x="14731" y="10287"/>
                </a:lnTo>
                <a:lnTo>
                  <a:pt x="13842" y="8127"/>
                </a:lnTo>
                <a:lnTo>
                  <a:pt x="14252" y="8127"/>
                </a:lnTo>
                <a:lnTo>
                  <a:pt x="12445" y="0"/>
                </a:lnTo>
                <a:close/>
              </a:path>
              <a:path w="3206750" h="227330">
                <a:moveTo>
                  <a:pt x="3151059" y="57531"/>
                </a:moveTo>
                <a:lnTo>
                  <a:pt x="3125342" y="57531"/>
                </a:lnTo>
                <a:lnTo>
                  <a:pt x="3124326" y="57912"/>
                </a:lnTo>
                <a:lnTo>
                  <a:pt x="3067431" y="76835"/>
                </a:lnTo>
                <a:lnTo>
                  <a:pt x="2995294" y="95504"/>
                </a:lnTo>
                <a:lnTo>
                  <a:pt x="2954146" y="104521"/>
                </a:lnTo>
                <a:lnTo>
                  <a:pt x="2910077" y="113411"/>
                </a:lnTo>
                <a:lnTo>
                  <a:pt x="2863088" y="122047"/>
                </a:lnTo>
                <a:lnTo>
                  <a:pt x="2813177" y="130429"/>
                </a:lnTo>
                <a:lnTo>
                  <a:pt x="2705734" y="146304"/>
                </a:lnTo>
                <a:lnTo>
                  <a:pt x="2648330" y="153797"/>
                </a:lnTo>
                <a:lnTo>
                  <a:pt x="2588894" y="160909"/>
                </a:lnTo>
                <a:lnTo>
                  <a:pt x="2463800" y="173989"/>
                </a:lnTo>
                <a:lnTo>
                  <a:pt x="2331719" y="185674"/>
                </a:lnTo>
                <a:lnTo>
                  <a:pt x="2193670" y="195580"/>
                </a:lnTo>
                <a:lnTo>
                  <a:pt x="2050922" y="203454"/>
                </a:lnTo>
                <a:lnTo>
                  <a:pt x="1904745" y="209423"/>
                </a:lnTo>
                <a:lnTo>
                  <a:pt x="1756155" y="212979"/>
                </a:lnTo>
                <a:lnTo>
                  <a:pt x="1606422" y="214249"/>
                </a:lnTo>
                <a:lnTo>
                  <a:pt x="2086124" y="214249"/>
                </a:lnTo>
                <a:lnTo>
                  <a:pt x="2194432" y="208280"/>
                </a:lnTo>
                <a:lnTo>
                  <a:pt x="2332608" y="198374"/>
                </a:lnTo>
                <a:lnTo>
                  <a:pt x="2464942" y="186689"/>
                </a:lnTo>
                <a:lnTo>
                  <a:pt x="2528442" y="180339"/>
                </a:lnTo>
                <a:lnTo>
                  <a:pt x="2649854" y="166370"/>
                </a:lnTo>
                <a:lnTo>
                  <a:pt x="2707386" y="158876"/>
                </a:lnTo>
                <a:lnTo>
                  <a:pt x="2762504" y="151002"/>
                </a:lnTo>
                <a:lnTo>
                  <a:pt x="2815208" y="142875"/>
                </a:lnTo>
                <a:lnTo>
                  <a:pt x="2865119" y="134493"/>
                </a:lnTo>
                <a:lnTo>
                  <a:pt x="2912364" y="125984"/>
                </a:lnTo>
                <a:lnTo>
                  <a:pt x="2956687" y="116967"/>
                </a:lnTo>
                <a:lnTo>
                  <a:pt x="2997962" y="107950"/>
                </a:lnTo>
                <a:lnTo>
                  <a:pt x="3036062" y="98551"/>
                </a:lnTo>
                <a:lnTo>
                  <a:pt x="3101974" y="79248"/>
                </a:lnTo>
                <a:lnTo>
                  <a:pt x="3130549" y="69087"/>
                </a:lnTo>
                <a:lnTo>
                  <a:pt x="3151059" y="57531"/>
                </a:lnTo>
                <a:close/>
              </a:path>
              <a:path w="3206750" h="227330">
                <a:moveTo>
                  <a:pt x="3192112" y="40005"/>
                </a:moveTo>
                <a:lnTo>
                  <a:pt x="3156331" y="40005"/>
                </a:lnTo>
                <a:lnTo>
                  <a:pt x="3162553" y="51054"/>
                </a:lnTo>
                <a:lnTo>
                  <a:pt x="3152435" y="56755"/>
                </a:lnTo>
                <a:lnTo>
                  <a:pt x="3175508" y="82296"/>
                </a:lnTo>
                <a:lnTo>
                  <a:pt x="3192112" y="40005"/>
                </a:lnTo>
                <a:close/>
              </a:path>
              <a:path w="3206750" h="227330">
                <a:moveTo>
                  <a:pt x="3124418" y="57860"/>
                </a:moveTo>
                <a:lnTo>
                  <a:pt x="3124275" y="57912"/>
                </a:lnTo>
                <a:lnTo>
                  <a:pt x="3124418" y="57860"/>
                </a:lnTo>
                <a:close/>
              </a:path>
              <a:path w="3206750" h="227330">
                <a:moveTo>
                  <a:pt x="3125342" y="57531"/>
                </a:moveTo>
                <a:lnTo>
                  <a:pt x="3124418" y="57860"/>
                </a:lnTo>
                <a:lnTo>
                  <a:pt x="3125342" y="57531"/>
                </a:lnTo>
                <a:close/>
              </a:path>
              <a:path w="3206750" h="227330">
                <a:moveTo>
                  <a:pt x="3143692" y="47076"/>
                </a:moveTo>
                <a:lnTo>
                  <a:pt x="3124418" y="57860"/>
                </a:lnTo>
                <a:lnTo>
                  <a:pt x="3125342" y="57531"/>
                </a:lnTo>
                <a:lnTo>
                  <a:pt x="3151059" y="57531"/>
                </a:lnTo>
                <a:lnTo>
                  <a:pt x="3152435" y="56755"/>
                </a:lnTo>
                <a:lnTo>
                  <a:pt x="3143692" y="47076"/>
                </a:lnTo>
                <a:close/>
              </a:path>
              <a:path w="3206750" h="227330">
                <a:moveTo>
                  <a:pt x="3156331" y="40005"/>
                </a:moveTo>
                <a:lnTo>
                  <a:pt x="3143692" y="47076"/>
                </a:lnTo>
                <a:lnTo>
                  <a:pt x="3152435" y="56755"/>
                </a:lnTo>
                <a:lnTo>
                  <a:pt x="3162553" y="51054"/>
                </a:lnTo>
                <a:lnTo>
                  <a:pt x="3156331" y="40005"/>
                </a:lnTo>
                <a:close/>
              </a:path>
              <a:path w="3206750" h="227330">
                <a:moveTo>
                  <a:pt x="3206622" y="3048"/>
                </a:moveTo>
                <a:lnTo>
                  <a:pt x="3124453" y="25781"/>
                </a:lnTo>
                <a:lnTo>
                  <a:pt x="3143692" y="47076"/>
                </a:lnTo>
                <a:lnTo>
                  <a:pt x="3156331" y="40005"/>
                </a:lnTo>
                <a:lnTo>
                  <a:pt x="3192112" y="40005"/>
                </a:lnTo>
                <a:lnTo>
                  <a:pt x="3206622" y="3048"/>
                </a:lnTo>
                <a:close/>
              </a:path>
              <a:path w="3206750" h="227330">
                <a:moveTo>
                  <a:pt x="30225" y="26797"/>
                </a:moveTo>
                <a:lnTo>
                  <a:pt x="30987" y="27432"/>
                </a:lnTo>
                <a:lnTo>
                  <a:pt x="30411" y="26919"/>
                </a:lnTo>
                <a:lnTo>
                  <a:pt x="30225" y="26797"/>
                </a:lnTo>
                <a:close/>
              </a:path>
              <a:path w="3206750" h="227330">
                <a:moveTo>
                  <a:pt x="30411" y="26919"/>
                </a:moveTo>
                <a:lnTo>
                  <a:pt x="30987" y="27432"/>
                </a:lnTo>
                <a:lnTo>
                  <a:pt x="31186" y="27432"/>
                </a:lnTo>
                <a:lnTo>
                  <a:pt x="30411" y="26919"/>
                </a:lnTo>
                <a:close/>
              </a:path>
              <a:path w="3206750" h="227330">
                <a:moveTo>
                  <a:pt x="30273" y="26797"/>
                </a:moveTo>
                <a:lnTo>
                  <a:pt x="30411" y="26919"/>
                </a:lnTo>
                <a:lnTo>
                  <a:pt x="30273" y="26797"/>
                </a:lnTo>
                <a:close/>
              </a:path>
              <a:path w="3206750" h="227330">
                <a:moveTo>
                  <a:pt x="19557" y="17272"/>
                </a:moveTo>
                <a:lnTo>
                  <a:pt x="20700" y="18414"/>
                </a:lnTo>
                <a:lnTo>
                  <a:pt x="20493" y="18103"/>
                </a:lnTo>
                <a:lnTo>
                  <a:pt x="19557" y="17272"/>
                </a:lnTo>
                <a:close/>
              </a:path>
              <a:path w="3206750" h="227330">
                <a:moveTo>
                  <a:pt x="20493" y="18103"/>
                </a:moveTo>
                <a:lnTo>
                  <a:pt x="20700" y="18414"/>
                </a:lnTo>
                <a:lnTo>
                  <a:pt x="20843" y="18414"/>
                </a:lnTo>
                <a:lnTo>
                  <a:pt x="20493" y="18103"/>
                </a:lnTo>
                <a:close/>
              </a:path>
              <a:path w="3206750" h="227330">
                <a:moveTo>
                  <a:pt x="19938" y="17272"/>
                </a:moveTo>
                <a:lnTo>
                  <a:pt x="19557" y="17272"/>
                </a:lnTo>
                <a:lnTo>
                  <a:pt x="20493" y="18103"/>
                </a:lnTo>
                <a:lnTo>
                  <a:pt x="19938" y="17272"/>
                </a:lnTo>
                <a:close/>
              </a:path>
              <a:path w="3206750" h="227330">
                <a:moveTo>
                  <a:pt x="13842" y="8127"/>
                </a:moveTo>
                <a:lnTo>
                  <a:pt x="14731" y="10287"/>
                </a:lnTo>
                <a:lnTo>
                  <a:pt x="14456" y="9048"/>
                </a:lnTo>
                <a:lnTo>
                  <a:pt x="13842" y="8127"/>
                </a:lnTo>
                <a:close/>
              </a:path>
              <a:path w="3206750" h="227330">
                <a:moveTo>
                  <a:pt x="14456" y="9048"/>
                </a:moveTo>
                <a:lnTo>
                  <a:pt x="14731" y="10287"/>
                </a:lnTo>
                <a:lnTo>
                  <a:pt x="15282" y="10287"/>
                </a:lnTo>
                <a:lnTo>
                  <a:pt x="14456" y="9048"/>
                </a:lnTo>
                <a:close/>
              </a:path>
              <a:path w="3206750" h="227330">
                <a:moveTo>
                  <a:pt x="14252" y="8127"/>
                </a:moveTo>
                <a:lnTo>
                  <a:pt x="13842" y="8127"/>
                </a:lnTo>
                <a:lnTo>
                  <a:pt x="14456" y="9048"/>
                </a:lnTo>
                <a:lnTo>
                  <a:pt x="14252" y="8127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04205" y="3219704"/>
            <a:ext cx="2139950" cy="226060"/>
          </a:xfrm>
          <a:custGeom>
            <a:avLst/>
            <a:gdLst/>
            <a:ahLst/>
            <a:cxnLst/>
            <a:rect l="l" t="t" r="r" b="b"/>
            <a:pathLst>
              <a:path w="2139950" h="226060">
                <a:moveTo>
                  <a:pt x="12700" y="0"/>
                </a:moveTo>
                <a:lnTo>
                  <a:pt x="0" y="1016"/>
                </a:lnTo>
                <a:lnTo>
                  <a:pt x="381" y="6096"/>
                </a:lnTo>
                <a:lnTo>
                  <a:pt x="508" y="6985"/>
                </a:lnTo>
                <a:lnTo>
                  <a:pt x="20193" y="40767"/>
                </a:lnTo>
                <a:lnTo>
                  <a:pt x="55880" y="66929"/>
                </a:lnTo>
                <a:lnTo>
                  <a:pt x="95377" y="86741"/>
                </a:lnTo>
                <a:lnTo>
                  <a:pt x="144145" y="105918"/>
                </a:lnTo>
                <a:lnTo>
                  <a:pt x="201422" y="124079"/>
                </a:lnTo>
                <a:lnTo>
                  <a:pt x="266446" y="141350"/>
                </a:lnTo>
                <a:lnTo>
                  <a:pt x="338328" y="157353"/>
                </a:lnTo>
                <a:lnTo>
                  <a:pt x="376809" y="164973"/>
                </a:lnTo>
                <a:lnTo>
                  <a:pt x="416560" y="172085"/>
                </a:lnTo>
                <a:lnTo>
                  <a:pt x="457708" y="178943"/>
                </a:lnTo>
                <a:lnTo>
                  <a:pt x="500253" y="185420"/>
                </a:lnTo>
                <a:lnTo>
                  <a:pt x="543814" y="191516"/>
                </a:lnTo>
                <a:lnTo>
                  <a:pt x="588645" y="197104"/>
                </a:lnTo>
                <a:lnTo>
                  <a:pt x="634238" y="202311"/>
                </a:lnTo>
                <a:lnTo>
                  <a:pt x="728091" y="211328"/>
                </a:lnTo>
                <a:lnTo>
                  <a:pt x="776097" y="215011"/>
                </a:lnTo>
                <a:lnTo>
                  <a:pt x="824738" y="218186"/>
                </a:lnTo>
                <a:lnTo>
                  <a:pt x="873887" y="220853"/>
                </a:lnTo>
                <a:lnTo>
                  <a:pt x="923290" y="223012"/>
                </a:lnTo>
                <a:lnTo>
                  <a:pt x="973074" y="224536"/>
                </a:lnTo>
                <a:lnTo>
                  <a:pt x="1022985" y="225425"/>
                </a:lnTo>
                <a:lnTo>
                  <a:pt x="1073150" y="225679"/>
                </a:lnTo>
                <a:lnTo>
                  <a:pt x="1123188" y="225679"/>
                </a:lnTo>
                <a:lnTo>
                  <a:pt x="1173226" y="224790"/>
                </a:lnTo>
                <a:lnTo>
                  <a:pt x="1222883" y="223266"/>
                </a:lnTo>
                <a:lnTo>
                  <a:pt x="1272413" y="221107"/>
                </a:lnTo>
                <a:lnTo>
                  <a:pt x="1321562" y="218440"/>
                </a:lnTo>
                <a:lnTo>
                  <a:pt x="1370076" y="215265"/>
                </a:lnTo>
                <a:lnTo>
                  <a:pt x="1398217" y="213106"/>
                </a:lnTo>
                <a:lnTo>
                  <a:pt x="1073150" y="213106"/>
                </a:lnTo>
                <a:lnTo>
                  <a:pt x="1023239" y="212725"/>
                </a:lnTo>
                <a:lnTo>
                  <a:pt x="973455" y="211836"/>
                </a:lnTo>
                <a:lnTo>
                  <a:pt x="923925" y="210312"/>
                </a:lnTo>
                <a:lnTo>
                  <a:pt x="874522" y="208153"/>
                </a:lnTo>
                <a:lnTo>
                  <a:pt x="777113" y="202437"/>
                </a:lnTo>
                <a:lnTo>
                  <a:pt x="681990" y="194437"/>
                </a:lnTo>
                <a:lnTo>
                  <a:pt x="635762" y="189737"/>
                </a:lnTo>
                <a:lnTo>
                  <a:pt x="590169" y="184531"/>
                </a:lnTo>
                <a:lnTo>
                  <a:pt x="545592" y="178943"/>
                </a:lnTo>
                <a:lnTo>
                  <a:pt x="502158" y="172974"/>
                </a:lnTo>
                <a:lnTo>
                  <a:pt x="459867" y="166497"/>
                </a:lnTo>
                <a:lnTo>
                  <a:pt x="418846" y="159638"/>
                </a:lnTo>
                <a:lnTo>
                  <a:pt x="379222" y="152526"/>
                </a:lnTo>
                <a:lnTo>
                  <a:pt x="341122" y="145034"/>
                </a:lnTo>
                <a:lnTo>
                  <a:pt x="269621" y="129032"/>
                </a:lnTo>
                <a:lnTo>
                  <a:pt x="205105" y="112013"/>
                </a:lnTo>
                <a:lnTo>
                  <a:pt x="148590" y="93980"/>
                </a:lnTo>
                <a:lnTo>
                  <a:pt x="111760" y="79883"/>
                </a:lnTo>
                <a:lnTo>
                  <a:pt x="70993" y="60833"/>
                </a:lnTo>
                <a:lnTo>
                  <a:pt x="34671" y="36703"/>
                </a:lnTo>
                <a:lnTo>
                  <a:pt x="13154" y="5207"/>
                </a:lnTo>
                <a:lnTo>
                  <a:pt x="12700" y="0"/>
                </a:lnTo>
                <a:close/>
              </a:path>
              <a:path w="2139950" h="226060">
                <a:moveTo>
                  <a:pt x="2083463" y="57366"/>
                </a:moveTo>
                <a:lnTo>
                  <a:pt x="2045843" y="76200"/>
                </a:lnTo>
                <a:lnTo>
                  <a:pt x="1997964" y="94742"/>
                </a:lnTo>
                <a:lnTo>
                  <a:pt x="1941449" y="112649"/>
                </a:lnTo>
                <a:lnTo>
                  <a:pt x="1876933" y="129540"/>
                </a:lnTo>
                <a:lnTo>
                  <a:pt x="1805305" y="145415"/>
                </a:lnTo>
                <a:lnTo>
                  <a:pt x="1767205" y="152908"/>
                </a:lnTo>
                <a:lnTo>
                  <a:pt x="1727581" y="160020"/>
                </a:lnTo>
                <a:lnTo>
                  <a:pt x="1686560" y="166878"/>
                </a:lnTo>
                <a:lnTo>
                  <a:pt x="1600835" y="179324"/>
                </a:lnTo>
                <a:lnTo>
                  <a:pt x="1510665" y="189992"/>
                </a:lnTo>
                <a:lnTo>
                  <a:pt x="1464310" y="194691"/>
                </a:lnTo>
                <a:lnTo>
                  <a:pt x="1417066" y="198882"/>
                </a:lnTo>
                <a:lnTo>
                  <a:pt x="1320800" y="205867"/>
                </a:lnTo>
                <a:lnTo>
                  <a:pt x="1271905" y="208534"/>
                </a:lnTo>
                <a:lnTo>
                  <a:pt x="1222502" y="210566"/>
                </a:lnTo>
                <a:lnTo>
                  <a:pt x="1172972" y="212090"/>
                </a:lnTo>
                <a:lnTo>
                  <a:pt x="1123188" y="213106"/>
                </a:lnTo>
                <a:lnTo>
                  <a:pt x="1398217" y="213106"/>
                </a:lnTo>
                <a:lnTo>
                  <a:pt x="1465453" y="207391"/>
                </a:lnTo>
                <a:lnTo>
                  <a:pt x="1511935" y="202565"/>
                </a:lnTo>
                <a:lnTo>
                  <a:pt x="1602359" y="191897"/>
                </a:lnTo>
                <a:lnTo>
                  <a:pt x="1646047" y="185800"/>
                </a:lnTo>
                <a:lnTo>
                  <a:pt x="1688465" y="179324"/>
                </a:lnTo>
                <a:lnTo>
                  <a:pt x="1729613" y="172593"/>
                </a:lnTo>
                <a:lnTo>
                  <a:pt x="1769364" y="165481"/>
                </a:lnTo>
                <a:lnTo>
                  <a:pt x="1807845" y="157861"/>
                </a:lnTo>
                <a:lnTo>
                  <a:pt x="1879727" y="141986"/>
                </a:lnTo>
                <a:lnTo>
                  <a:pt x="1944751" y="124968"/>
                </a:lnTo>
                <a:lnTo>
                  <a:pt x="2001901" y="106807"/>
                </a:lnTo>
                <a:lnTo>
                  <a:pt x="2039366" y="92710"/>
                </a:lnTo>
                <a:lnTo>
                  <a:pt x="2081276" y="73151"/>
                </a:lnTo>
                <a:lnTo>
                  <a:pt x="2090801" y="67818"/>
                </a:lnTo>
                <a:lnTo>
                  <a:pt x="2091309" y="67563"/>
                </a:lnTo>
                <a:lnTo>
                  <a:pt x="2091690" y="67056"/>
                </a:lnTo>
                <a:lnTo>
                  <a:pt x="2094911" y="63800"/>
                </a:lnTo>
                <a:lnTo>
                  <a:pt x="2088228" y="58166"/>
                </a:lnTo>
                <a:lnTo>
                  <a:pt x="2082673" y="58166"/>
                </a:lnTo>
                <a:lnTo>
                  <a:pt x="2083463" y="57366"/>
                </a:lnTo>
                <a:close/>
              </a:path>
              <a:path w="2139950" h="226060">
                <a:moveTo>
                  <a:pt x="2129338" y="46228"/>
                </a:moveTo>
                <a:lnTo>
                  <a:pt x="2094484" y="46228"/>
                </a:lnTo>
                <a:lnTo>
                  <a:pt x="2103501" y="55118"/>
                </a:lnTo>
                <a:lnTo>
                  <a:pt x="2094911" y="63800"/>
                </a:lnTo>
                <a:lnTo>
                  <a:pt x="2120011" y="84962"/>
                </a:lnTo>
                <a:lnTo>
                  <a:pt x="2129338" y="46228"/>
                </a:lnTo>
                <a:close/>
              </a:path>
              <a:path w="2139950" h="226060">
                <a:moveTo>
                  <a:pt x="2094484" y="46228"/>
                </a:moveTo>
                <a:lnTo>
                  <a:pt x="2085199" y="55612"/>
                </a:lnTo>
                <a:lnTo>
                  <a:pt x="2094911" y="63800"/>
                </a:lnTo>
                <a:lnTo>
                  <a:pt x="2103501" y="55118"/>
                </a:lnTo>
                <a:lnTo>
                  <a:pt x="2094484" y="46228"/>
                </a:lnTo>
                <a:close/>
              </a:path>
              <a:path w="2139950" h="226060">
                <a:moveTo>
                  <a:pt x="2084070" y="57023"/>
                </a:moveTo>
                <a:lnTo>
                  <a:pt x="2083463" y="57366"/>
                </a:lnTo>
                <a:lnTo>
                  <a:pt x="2082673" y="58166"/>
                </a:lnTo>
                <a:lnTo>
                  <a:pt x="2084070" y="57023"/>
                </a:lnTo>
                <a:close/>
              </a:path>
              <a:path w="2139950" h="226060">
                <a:moveTo>
                  <a:pt x="2086872" y="57023"/>
                </a:moveTo>
                <a:lnTo>
                  <a:pt x="2084070" y="57023"/>
                </a:lnTo>
                <a:lnTo>
                  <a:pt x="2082673" y="58166"/>
                </a:lnTo>
                <a:lnTo>
                  <a:pt x="2088228" y="58166"/>
                </a:lnTo>
                <a:lnTo>
                  <a:pt x="2086872" y="57023"/>
                </a:lnTo>
                <a:close/>
              </a:path>
              <a:path w="2139950" h="226060">
                <a:moveTo>
                  <a:pt x="2085199" y="55612"/>
                </a:moveTo>
                <a:lnTo>
                  <a:pt x="2083463" y="57366"/>
                </a:lnTo>
                <a:lnTo>
                  <a:pt x="2084070" y="57023"/>
                </a:lnTo>
                <a:lnTo>
                  <a:pt x="2086872" y="57023"/>
                </a:lnTo>
                <a:lnTo>
                  <a:pt x="2085199" y="55612"/>
                </a:lnTo>
                <a:close/>
              </a:path>
              <a:path w="2139950" h="226060">
                <a:moveTo>
                  <a:pt x="2139950" y="2159"/>
                </a:moveTo>
                <a:lnTo>
                  <a:pt x="2061718" y="35813"/>
                </a:lnTo>
                <a:lnTo>
                  <a:pt x="2085199" y="55612"/>
                </a:lnTo>
                <a:lnTo>
                  <a:pt x="2094484" y="46228"/>
                </a:lnTo>
                <a:lnTo>
                  <a:pt x="2129338" y="46228"/>
                </a:lnTo>
                <a:lnTo>
                  <a:pt x="2139950" y="2159"/>
                </a:lnTo>
                <a:close/>
              </a:path>
              <a:path w="2139950" h="226060">
                <a:moveTo>
                  <a:pt x="13045" y="4726"/>
                </a:moveTo>
                <a:lnTo>
                  <a:pt x="13081" y="5207"/>
                </a:lnTo>
                <a:lnTo>
                  <a:pt x="13045" y="4726"/>
                </a:lnTo>
                <a:close/>
              </a:path>
              <a:path w="2139950" h="226060">
                <a:moveTo>
                  <a:pt x="13015" y="4318"/>
                </a:moveTo>
                <a:lnTo>
                  <a:pt x="13045" y="4726"/>
                </a:lnTo>
                <a:lnTo>
                  <a:pt x="13015" y="431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04333" y="3218815"/>
            <a:ext cx="3206750" cy="227329"/>
          </a:xfrm>
          <a:custGeom>
            <a:avLst/>
            <a:gdLst/>
            <a:ahLst/>
            <a:cxnLst/>
            <a:rect l="l" t="t" r="r" b="b"/>
            <a:pathLst>
              <a:path w="3206750" h="227329">
                <a:moveTo>
                  <a:pt x="12445" y="0"/>
                </a:moveTo>
                <a:lnTo>
                  <a:pt x="0" y="2794"/>
                </a:lnTo>
                <a:lnTo>
                  <a:pt x="2286" y="13081"/>
                </a:lnTo>
                <a:lnTo>
                  <a:pt x="2793" y="14605"/>
                </a:lnTo>
                <a:lnTo>
                  <a:pt x="3175" y="15239"/>
                </a:lnTo>
                <a:lnTo>
                  <a:pt x="10032" y="25526"/>
                </a:lnTo>
                <a:lnTo>
                  <a:pt x="10413" y="25908"/>
                </a:lnTo>
                <a:lnTo>
                  <a:pt x="10667" y="26288"/>
                </a:lnTo>
                <a:lnTo>
                  <a:pt x="11175" y="26670"/>
                </a:lnTo>
                <a:lnTo>
                  <a:pt x="22605" y="36957"/>
                </a:lnTo>
                <a:lnTo>
                  <a:pt x="22987" y="37337"/>
                </a:lnTo>
                <a:lnTo>
                  <a:pt x="23240" y="37464"/>
                </a:lnTo>
                <a:lnTo>
                  <a:pt x="58800" y="58038"/>
                </a:lnTo>
                <a:lnTo>
                  <a:pt x="110616" y="78105"/>
                </a:lnTo>
                <a:lnTo>
                  <a:pt x="176529" y="97536"/>
                </a:lnTo>
                <a:lnTo>
                  <a:pt x="214756" y="107061"/>
                </a:lnTo>
                <a:lnTo>
                  <a:pt x="256031" y="116205"/>
                </a:lnTo>
                <a:lnTo>
                  <a:pt x="300354" y="125222"/>
                </a:lnTo>
                <a:lnTo>
                  <a:pt x="347599" y="133858"/>
                </a:lnTo>
                <a:lnTo>
                  <a:pt x="397637" y="142367"/>
                </a:lnTo>
                <a:lnTo>
                  <a:pt x="450214" y="150495"/>
                </a:lnTo>
                <a:lnTo>
                  <a:pt x="505332" y="158369"/>
                </a:lnTo>
                <a:lnTo>
                  <a:pt x="622426" y="173100"/>
                </a:lnTo>
                <a:lnTo>
                  <a:pt x="747902" y="186436"/>
                </a:lnTo>
                <a:lnTo>
                  <a:pt x="880237" y="198120"/>
                </a:lnTo>
                <a:lnTo>
                  <a:pt x="1018413" y="208025"/>
                </a:lnTo>
                <a:lnTo>
                  <a:pt x="1161288" y="216026"/>
                </a:lnTo>
                <a:lnTo>
                  <a:pt x="1307591" y="221996"/>
                </a:lnTo>
                <a:lnTo>
                  <a:pt x="1456436" y="225679"/>
                </a:lnTo>
                <a:lnTo>
                  <a:pt x="1606422" y="226949"/>
                </a:lnTo>
                <a:lnTo>
                  <a:pt x="1756282" y="225679"/>
                </a:lnTo>
                <a:lnTo>
                  <a:pt x="1905127" y="221996"/>
                </a:lnTo>
                <a:lnTo>
                  <a:pt x="2051557" y="216154"/>
                </a:lnTo>
                <a:lnTo>
                  <a:pt x="2086124" y="214249"/>
                </a:lnTo>
                <a:lnTo>
                  <a:pt x="1606422" y="214249"/>
                </a:lnTo>
                <a:lnTo>
                  <a:pt x="1456689" y="212979"/>
                </a:lnTo>
                <a:lnTo>
                  <a:pt x="1308227" y="209296"/>
                </a:lnTo>
                <a:lnTo>
                  <a:pt x="1161922" y="203326"/>
                </a:lnTo>
                <a:lnTo>
                  <a:pt x="1019301" y="195325"/>
                </a:lnTo>
                <a:lnTo>
                  <a:pt x="881252" y="185420"/>
                </a:lnTo>
                <a:lnTo>
                  <a:pt x="749172" y="173736"/>
                </a:lnTo>
                <a:lnTo>
                  <a:pt x="685672" y="167386"/>
                </a:lnTo>
                <a:lnTo>
                  <a:pt x="624077" y="160527"/>
                </a:lnTo>
                <a:lnTo>
                  <a:pt x="507238" y="145796"/>
                </a:lnTo>
                <a:lnTo>
                  <a:pt x="452246" y="138049"/>
                </a:lnTo>
                <a:lnTo>
                  <a:pt x="399668" y="129794"/>
                </a:lnTo>
                <a:lnTo>
                  <a:pt x="349884" y="121412"/>
                </a:lnTo>
                <a:lnTo>
                  <a:pt x="302894" y="112649"/>
                </a:lnTo>
                <a:lnTo>
                  <a:pt x="258825" y="103759"/>
                </a:lnTo>
                <a:lnTo>
                  <a:pt x="217804" y="94614"/>
                </a:lnTo>
                <a:lnTo>
                  <a:pt x="179958" y="85344"/>
                </a:lnTo>
                <a:lnTo>
                  <a:pt x="114807" y="66167"/>
                </a:lnTo>
                <a:lnTo>
                  <a:pt x="64642" y="46736"/>
                </a:lnTo>
                <a:lnTo>
                  <a:pt x="31186" y="27432"/>
                </a:lnTo>
                <a:lnTo>
                  <a:pt x="30987" y="27432"/>
                </a:lnTo>
                <a:lnTo>
                  <a:pt x="30225" y="26797"/>
                </a:lnTo>
                <a:lnTo>
                  <a:pt x="20843" y="18414"/>
                </a:lnTo>
                <a:lnTo>
                  <a:pt x="20700" y="18414"/>
                </a:lnTo>
                <a:lnTo>
                  <a:pt x="19557" y="17272"/>
                </a:lnTo>
                <a:lnTo>
                  <a:pt x="19938" y="17272"/>
                </a:lnTo>
                <a:lnTo>
                  <a:pt x="15282" y="10287"/>
                </a:lnTo>
                <a:lnTo>
                  <a:pt x="14731" y="10287"/>
                </a:lnTo>
                <a:lnTo>
                  <a:pt x="13842" y="8127"/>
                </a:lnTo>
                <a:lnTo>
                  <a:pt x="14252" y="8127"/>
                </a:lnTo>
                <a:lnTo>
                  <a:pt x="12445" y="0"/>
                </a:lnTo>
                <a:close/>
              </a:path>
              <a:path w="3206750" h="227329">
                <a:moveTo>
                  <a:pt x="3151059" y="57531"/>
                </a:moveTo>
                <a:lnTo>
                  <a:pt x="3125342" y="57531"/>
                </a:lnTo>
                <a:lnTo>
                  <a:pt x="3124326" y="57912"/>
                </a:lnTo>
                <a:lnTo>
                  <a:pt x="3067431" y="76835"/>
                </a:lnTo>
                <a:lnTo>
                  <a:pt x="2995294" y="95504"/>
                </a:lnTo>
                <a:lnTo>
                  <a:pt x="2954146" y="104521"/>
                </a:lnTo>
                <a:lnTo>
                  <a:pt x="2910077" y="113411"/>
                </a:lnTo>
                <a:lnTo>
                  <a:pt x="2863088" y="122047"/>
                </a:lnTo>
                <a:lnTo>
                  <a:pt x="2813177" y="130429"/>
                </a:lnTo>
                <a:lnTo>
                  <a:pt x="2705734" y="146304"/>
                </a:lnTo>
                <a:lnTo>
                  <a:pt x="2648330" y="153797"/>
                </a:lnTo>
                <a:lnTo>
                  <a:pt x="2588894" y="160909"/>
                </a:lnTo>
                <a:lnTo>
                  <a:pt x="2463800" y="173989"/>
                </a:lnTo>
                <a:lnTo>
                  <a:pt x="2331719" y="185674"/>
                </a:lnTo>
                <a:lnTo>
                  <a:pt x="2193670" y="195580"/>
                </a:lnTo>
                <a:lnTo>
                  <a:pt x="2050922" y="203454"/>
                </a:lnTo>
                <a:lnTo>
                  <a:pt x="1904745" y="209423"/>
                </a:lnTo>
                <a:lnTo>
                  <a:pt x="1756155" y="212979"/>
                </a:lnTo>
                <a:lnTo>
                  <a:pt x="1606422" y="214249"/>
                </a:lnTo>
                <a:lnTo>
                  <a:pt x="2086124" y="214249"/>
                </a:lnTo>
                <a:lnTo>
                  <a:pt x="2194432" y="208280"/>
                </a:lnTo>
                <a:lnTo>
                  <a:pt x="2332608" y="198374"/>
                </a:lnTo>
                <a:lnTo>
                  <a:pt x="2464942" y="186689"/>
                </a:lnTo>
                <a:lnTo>
                  <a:pt x="2528442" y="180339"/>
                </a:lnTo>
                <a:lnTo>
                  <a:pt x="2649854" y="166370"/>
                </a:lnTo>
                <a:lnTo>
                  <a:pt x="2707386" y="158876"/>
                </a:lnTo>
                <a:lnTo>
                  <a:pt x="2762504" y="151002"/>
                </a:lnTo>
                <a:lnTo>
                  <a:pt x="2815208" y="142875"/>
                </a:lnTo>
                <a:lnTo>
                  <a:pt x="2865119" y="134493"/>
                </a:lnTo>
                <a:lnTo>
                  <a:pt x="2912364" y="125984"/>
                </a:lnTo>
                <a:lnTo>
                  <a:pt x="2956687" y="116967"/>
                </a:lnTo>
                <a:lnTo>
                  <a:pt x="2997962" y="107950"/>
                </a:lnTo>
                <a:lnTo>
                  <a:pt x="3036062" y="98551"/>
                </a:lnTo>
                <a:lnTo>
                  <a:pt x="3101974" y="79248"/>
                </a:lnTo>
                <a:lnTo>
                  <a:pt x="3130549" y="69087"/>
                </a:lnTo>
                <a:lnTo>
                  <a:pt x="3151059" y="57531"/>
                </a:lnTo>
                <a:close/>
              </a:path>
              <a:path w="3206750" h="227329">
                <a:moveTo>
                  <a:pt x="3192112" y="40005"/>
                </a:moveTo>
                <a:lnTo>
                  <a:pt x="3156331" y="40005"/>
                </a:lnTo>
                <a:lnTo>
                  <a:pt x="3162553" y="51054"/>
                </a:lnTo>
                <a:lnTo>
                  <a:pt x="3152435" y="56755"/>
                </a:lnTo>
                <a:lnTo>
                  <a:pt x="3175508" y="82296"/>
                </a:lnTo>
                <a:lnTo>
                  <a:pt x="3192112" y="40005"/>
                </a:lnTo>
                <a:close/>
              </a:path>
              <a:path w="3206750" h="227329">
                <a:moveTo>
                  <a:pt x="3124418" y="57860"/>
                </a:moveTo>
                <a:lnTo>
                  <a:pt x="3124275" y="57912"/>
                </a:lnTo>
                <a:lnTo>
                  <a:pt x="3124418" y="57860"/>
                </a:lnTo>
                <a:close/>
              </a:path>
              <a:path w="3206750" h="227329">
                <a:moveTo>
                  <a:pt x="3125342" y="57531"/>
                </a:moveTo>
                <a:lnTo>
                  <a:pt x="3124418" y="57860"/>
                </a:lnTo>
                <a:lnTo>
                  <a:pt x="3125342" y="57531"/>
                </a:lnTo>
                <a:close/>
              </a:path>
              <a:path w="3206750" h="227329">
                <a:moveTo>
                  <a:pt x="3143692" y="47076"/>
                </a:moveTo>
                <a:lnTo>
                  <a:pt x="3124418" y="57860"/>
                </a:lnTo>
                <a:lnTo>
                  <a:pt x="3125342" y="57531"/>
                </a:lnTo>
                <a:lnTo>
                  <a:pt x="3151059" y="57531"/>
                </a:lnTo>
                <a:lnTo>
                  <a:pt x="3152435" y="56755"/>
                </a:lnTo>
                <a:lnTo>
                  <a:pt x="3143692" y="47076"/>
                </a:lnTo>
                <a:close/>
              </a:path>
              <a:path w="3206750" h="227329">
                <a:moveTo>
                  <a:pt x="3156331" y="40005"/>
                </a:moveTo>
                <a:lnTo>
                  <a:pt x="3143692" y="47076"/>
                </a:lnTo>
                <a:lnTo>
                  <a:pt x="3152435" y="56755"/>
                </a:lnTo>
                <a:lnTo>
                  <a:pt x="3162553" y="51054"/>
                </a:lnTo>
                <a:lnTo>
                  <a:pt x="3156331" y="40005"/>
                </a:lnTo>
                <a:close/>
              </a:path>
              <a:path w="3206750" h="227329">
                <a:moveTo>
                  <a:pt x="3206622" y="3048"/>
                </a:moveTo>
                <a:lnTo>
                  <a:pt x="3124453" y="25781"/>
                </a:lnTo>
                <a:lnTo>
                  <a:pt x="3143692" y="47076"/>
                </a:lnTo>
                <a:lnTo>
                  <a:pt x="3156331" y="40005"/>
                </a:lnTo>
                <a:lnTo>
                  <a:pt x="3192112" y="40005"/>
                </a:lnTo>
                <a:lnTo>
                  <a:pt x="3206622" y="3048"/>
                </a:lnTo>
                <a:close/>
              </a:path>
              <a:path w="3206750" h="227329">
                <a:moveTo>
                  <a:pt x="30225" y="26797"/>
                </a:moveTo>
                <a:lnTo>
                  <a:pt x="30987" y="27432"/>
                </a:lnTo>
                <a:lnTo>
                  <a:pt x="30411" y="26919"/>
                </a:lnTo>
                <a:lnTo>
                  <a:pt x="30225" y="26797"/>
                </a:lnTo>
                <a:close/>
              </a:path>
              <a:path w="3206750" h="227329">
                <a:moveTo>
                  <a:pt x="30411" y="26919"/>
                </a:moveTo>
                <a:lnTo>
                  <a:pt x="30987" y="27432"/>
                </a:lnTo>
                <a:lnTo>
                  <a:pt x="31186" y="27432"/>
                </a:lnTo>
                <a:lnTo>
                  <a:pt x="30411" y="26919"/>
                </a:lnTo>
                <a:close/>
              </a:path>
              <a:path w="3206750" h="227329">
                <a:moveTo>
                  <a:pt x="30273" y="26797"/>
                </a:moveTo>
                <a:lnTo>
                  <a:pt x="30411" y="26919"/>
                </a:lnTo>
                <a:lnTo>
                  <a:pt x="30273" y="26797"/>
                </a:lnTo>
                <a:close/>
              </a:path>
              <a:path w="3206750" h="227329">
                <a:moveTo>
                  <a:pt x="19557" y="17272"/>
                </a:moveTo>
                <a:lnTo>
                  <a:pt x="20700" y="18414"/>
                </a:lnTo>
                <a:lnTo>
                  <a:pt x="20493" y="18103"/>
                </a:lnTo>
                <a:lnTo>
                  <a:pt x="19557" y="17272"/>
                </a:lnTo>
                <a:close/>
              </a:path>
              <a:path w="3206750" h="227329">
                <a:moveTo>
                  <a:pt x="20493" y="18103"/>
                </a:moveTo>
                <a:lnTo>
                  <a:pt x="20700" y="18414"/>
                </a:lnTo>
                <a:lnTo>
                  <a:pt x="20843" y="18414"/>
                </a:lnTo>
                <a:lnTo>
                  <a:pt x="20493" y="18103"/>
                </a:lnTo>
                <a:close/>
              </a:path>
              <a:path w="3206750" h="227329">
                <a:moveTo>
                  <a:pt x="19938" y="17272"/>
                </a:moveTo>
                <a:lnTo>
                  <a:pt x="19557" y="17272"/>
                </a:lnTo>
                <a:lnTo>
                  <a:pt x="20493" y="18103"/>
                </a:lnTo>
                <a:lnTo>
                  <a:pt x="19938" y="17272"/>
                </a:lnTo>
                <a:close/>
              </a:path>
              <a:path w="3206750" h="227329">
                <a:moveTo>
                  <a:pt x="13842" y="8127"/>
                </a:moveTo>
                <a:lnTo>
                  <a:pt x="14731" y="10287"/>
                </a:lnTo>
                <a:lnTo>
                  <a:pt x="14456" y="9048"/>
                </a:lnTo>
                <a:lnTo>
                  <a:pt x="13842" y="8127"/>
                </a:lnTo>
                <a:close/>
              </a:path>
              <a:path w="3206750" h="227329">
                <a:moveTo>
                  <a:pt x="14456" y="9048"/>
                </a:moveTo>
                <a:lnTo>
                  <a:pt x="14731" y="10287"/>
                </a:lnTo>
                <a:lnTo>
                  <a:pt x="15282" y="10287"/>
                </a:lnTo>
                <a:lnTo>
                  <a:pt x="14456" y="9048"/>
                </a:lnTo>
                <a:close/>
              </a:path>
              <a:path w="3206750" h="227329">
                <a:moveTo>
                  <a:pt x="14252" y="8127"/>
                </a:moveTo>
                <a:lnTo>
                  <a:pt x="13842" y="8127"/>
                </a:lnTo>
                <a:lnTo>
                  <a:pt x="14456" y="9048"/>
                </a:lnTo>
                <a:lnTo>
                  <a:pt x="14252" y="8127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04333" y="3219324"/>
            <a:ext cx="4273550" cy="226695"/>
          </a:xfrm>
          <a:custGeom>
            <a:avLst/>
            <a:gdLst/>
            <a:ahLst/>
            <a:cxnLst/>
            <a:rect l="l" t="t" r="r" b="b"/>
            <a:pathLst>
              <a:path w="4273550" h="226695">
                <a:moveTo>
                  <a:pt x="12445" y="0"/>
                </a:moveTo>
                <a:lnTo>
                  <a:pt x="0" y="1777"/>
                </a:lnTo>
                <a:lnTo>
                  <a:pt x="762" y="6985"/>
                </a:lnTo>
                <a:lnTo>
                  <a:pt x="888" y="8127"/>
                </a:lnTo>
                <a:lnTo>
                  <a:pt x="1142" y="8636"/>
                </a:lnTo>
                <a:lnTo>
                  <a:pt x="3428" y="13715"/>
                </a:lnTo>
                <a:lnTo>
                  <a:pt x="3682" y="14350"/>
                </a:lnTo>
                <a:lnTo>
                  <a:pt x="4063" y="14986"/>
                </a:lnTo>
                <a:lnTo>
                  <a:pt x="4571" y="15366"/>
                </a:lnTo>
                <a:lnTo>
                  <a:pt x="13842" y="25653"/>
                </a:lnTo>
                <a:lnTo>
                  <a:pt x="14096" y="26035"/>
                </a:lnTo>
                <a:lnTo>
                  <a:pt x="14477" y="26415"/>
                </a:lnTo>
                <a:lnTo>
                  <a:pt x="14986" y="26669"/>
                </a:lnTo>
                <a:lnTo>
                  <a:pt x="29844" y="36956"/>
                </a:lnTo>
                <a:lnTo>
                  <a:pt x="30352" y="37211"/>
                </a:lnTo>
                <a:lnTo>
                  <a:pt x="30733" y="37337"/>
                </a:lnTo>
                <a:lnTo>
                  <a:pt x="51307" y="47498"/>
                </a:lnTo>
                <a:lnTo>
                  <a:pt x="78104" y="57785"/>
                </a:lnTo>
                <a:lnTo>
                  <a:pt x="146557" y="77850"/>
                </a:lnTo>
                <a:lnTo>
                  <a:pt x="188087" y="87502"/>
                </a:lnTo>
                <a:lnTo>
                  <a:pt x="234441" y="97154"/>
                </a:lnTo>
                <a:lnTo>
                  <a:pt x="284988" y="106552"/>
                </a:lnTo>
                <a:lnTo>
                  <a:pt x="339978" y="115697"/>
                </a:lnTo>
                <a:lnTo>
                  <a:pt x="399033" y="124713"/>
                </a:lnTo>
                <a:lnTo>
                  <a:pt x="528574" y="141859"/>
                </a:lnTo>
                <a:lnTo>
                  <a:pt x="598804" y="150113"/>
                </a:lnTo>
                <a:lnTo>
                  <a:pt x="748918" y="165480"/>
                </a:lnTo>
                <a:lnTo>
                  <a:pt x="910716" y="179577"/>
                </a:lnTo>
                <a:lnTo>
                  <a:pt x="1171828" y="197612"/>
                </a:lnTo>
                <a:lnTo>
                  <a:pt x="1450593" y="211836"/>
                </a:lnTo>
                <a:lnTo>
                  <a:pt x="1741677" y="221487"/>
                </a:lnTo>
                <a:lnTo>
                  <a:pt x="1939925" y="225171"/>
                </a:lnTo>
                <a:lnTo>
                  <a:pt x="2139822" y="226440"/>
                </a:lnTo>
                <a:lnTo>
                  <a:pt x="2339593" y="225171"/>
                </a:lnTo>
                <a:lnTo>
                  <a:pt x="2537841" y="221487"/>
                </a:lnTo>
                <a:lnTo>
                  <a:pt x="2782701" y="213740"/>
                </a:lnTo>
                <a:lnTo>
                  <a:pt x="2139822" y="213740"/>
                </a:lnTo>
                <a:lnTo>
                  <a:pt x="1940178" y="212471"/>
                </a:lnTo>
                <a:lnTo>
                  <a:pt x="1742058" y="208787"/>
                </a:lnTo>
                <a:lnTo>
                  <a:pt x="1451228" y="199136"/>
                </a:lnTo>
                <a:lnTo>
                  <a:pt x="1263777" y="190246"/>
                </a:lnTo>
                <a:lnTo>
                  <a:pt x="996441" y="173227"/>
                </a:lnTo>
                <a:lnTo>
                  <a:pt x="829563" y="160019"/>
                </a:lnTo>
                <a:lnTo>
                  <a:pt x="673607" y="145287"/>
                </a:lnTo>
                <a:lnTo>
                  <a:pt x="530225" y="129286"/>
                </a:lnTo>
                <a:lnTo>
                  <a:pt x="400938" y="112140"/>
                </a:lnTo>
                <a:lnTo>
                  <a:pt x="342011" y="103250"/>
                </a:lnTo>
                <a:lnTo>
                  <a:pt x="287274" y="94106"/>
                </a:lnTo>
                <a:lnTo>
                  <a:pt x="236981" y="84709"/>
                </a:lnTo>
                <a:lnTo>
                  <a:pt x="191007" y="75184"/>
                </a:lnTo>
                <a:lnTo>
                  <a:pt x="149859" y="65531"/>
                </a:lnTo>
                <a:lnTo>
                  <a:pt x="82550" y="45974"/>
                </a:lnTo>
                <a:lnTo>
                  <a:pt x="37230" y="26415"/>
                </a:lnTo>
                <a:lnTo>
                  <a:pt x="37083" y="26415"/>
                </a:lnTo>
                <a:lnTo>
                  <a:pt x="36194" y="25907"/>
                </a:lnTo>
                <a:lnTo>
                  <a:pt x="36334" y="25907"/>
                </a:lnTo>
                <a:lnTo>
                  <a:pt x="23596" y="17272"/>
                </a:lnTo>
                <a:lnTo>
                  <a:pt x="23240" y="17272"/>
                </a:lnTo>
                <a:lnTo>
                  <a:pt x="22097" y="16255"/>
                </a:lnTo>
                <a:lnTo>
                  <a:pt x="22325" y="16255"/>
                </a:lnTo>
                <a:lnTo>
                  <a:pt x="15457" y="8636"/>
                </a:lnTo>
                <a:lnTo>
                  <a:pt x="15112" y="8636"/>
                </a:lnTo>
                <a:lnTo>
                  <a:pt x="13969" y="6985"/>
                </a:lnTo>
                <a:lnTo>
                  <a:pt x="14388" y="6985"/>
                </a:lnTo>
                <a:lnTo>
                  <a:pt x="13551" y="5079"/>
                </a:lnTo>
                <a:lnTo>
                  <a:pt x="13207" y="5079"/>
                </a:lnTo>
                <a:lnTo>
                  <a:pt x="12826" y="3428"/>
                </a:lnTo>
                <a:lnTo>
                  <a:pt x="12960" y="3428"/>
                </a:lnTo>
                <a:lnTo>
                  <a:pt x="12445" y="0"/>
                </a:lnTo>
                <a:close/>
              </a:path>
              <a:path w="4273550" h="226695">
                <a:moveTo>
                  <a:pt x="4197161" y="47050"/>
                </a:moveTo>
                <a:lnTo>
                  <a:pt x="4129913" y="66548"/>
                </a:lnTo>
                <a:lnTo>
                  <a:pt x="4088765" y="76200"/>
                </a:lnTo>
                <a:lnTo>
                  <a:pt x="4042791" y="85598"/>
                </a:lnTo>
                <a:lnTo>
                  <a:pt x="3992498" y="94868"/>
                </a:lnTo>
                <a:lnTo>
                  <a:pt x="3937635" y="104012"/>
                </a:lnTo>
                <a:lnTo>
                  <a:pt x="3878834" y="112902"/>
                </a:lnTo>
                <a:lnTo>
                  <a:pt x="3749547" y="129793"/>
                </a:lnTo>
                <a:lnTo>
                  <a:pt x="3679443" y="137922"/>
                </a:lnTo>
                <a:lnTo>
                  <a:pt x="3529584" y="153288"/>
                </a:lnTo>
                <a:lnTo>
                  <a:pt x="3368040" y="167131"/>
                </a:lnTo>
                <a:lnTo>
                  <a:pt x="3107055" y="185165"/>
                </a:lnTo>
                <a:lnTo>
                  <a:pt x="2828543" y="199262"/>
                </a:lnTo>
                <a:lnTo>
                  <a:pt x="2537714" y="208914"/>
                </a:lnTo>
                <a:lnTo>
                  <a:pt x="2339466" y="212471"/>
                </a:lnTo>
                <a:lnTo>
                  <a:pt x="2139822" y="213740"/>
                </a:lnTo>
                <a:lnTo>
                  <a:pt x="2782701" y="213740"/>
                </a:lnTo>
                <a:lnTo>
                  <a:pt x="3107690" y="197865"/>
                </a:lnTo>
                <a:lnTo>
                  <a:pt x="3368928" y="179831"/>
                </a:lnTo>
                <a:lnTo>
                  <a:pt x="3530599" y="165862"/>
                </a:lnTo>
                <a:lnTo>
                  <a:pt x="3680841" y="150494"/>
                </a:lnTo>
                <a:lnTo>
                  <a:pt x="3750944" y="142493"/>
                </a:lnTo>
                <a:lnTo>
                  <a:pt x="3817619" y="134112"/>
                </a:lnTo>
                <a:lnTo>
                  <a:pt x="3880485" y="125475"/>
                </a:lnTo>
                <a:lnTo>
                  <a:pt x="3939540" y="116459"/>
                </a:lnTo>
                <a:lnTo>
                  <a:pt x="3994531" y="107441"/>
                </a:lnTo>
                <a:lnTo>
                  <a:pt x="4045076" y="98043"/>
                </a:lnTo>
                <a:lnTo>
                  <a:pt x="4091305" y="88646"/>
                </a:lnTo>
                <a:lnTo>
                  <a:pt x="4132834" y="78866"/>
                </a:lnTo>
                <a:lnTo>
                  <a:pt x="4169664" y="69087"/>
                </a:lnTo>
                <a:lnTo>
                  <a:pt x="4202048" y="58800"/>
                </a:lnTo>
                <a:lnTo>
                  <a:pt x="4215131" y="51729"/>
                </a:lnTo>
                <a:lnTo>
                  <a:pt x="4211972" y="47498"/>
                </a:lnTo>
                <a:lnTo>
                  <a:pt x="4196334" y="47498"/>
                </a:lnTo>
                <a:lnTo>
                  <a:pt x="4197161" y="47050"/>
                </a:lnTo>
                <a:close/>
              </a:path>
              <a:path w="4273550" h="226695">
                <a:moveTo>
                  <a:pt x="4257149" y="34925"/>
                </a:moveTo>
                <a:lnTo>
                  <a:pt x="4219574" y="34925"/>
                </a:lnTo>
                <a:lnTo>
                  <a:pt x="4225544" y="46100"/>
                </a:lnTo>
                <a:lnTo>
                  <a:pt x="4215131" y="51729"/>
                </a:lnTo>
                <a:lnTo>
                  <a:pt x="4235195" y="78612"/>
                </a:lnTo>
                <a:lnTo>
                  <a:pt x="4257149" y="34925"/>
                </a:lnTo>
                <a:close/>
              </a:path>
              <a:path w="4273550" h="226695">
                <a:moveTo>
                  <a:pt x="4219574" y="34925"/>
                </a:moveTo>
                <a:lnTo>
                  <a:pt x="4207474" y="41471"/>
                </a:lnTo>
                <a:lnTo>
                  <a:pt x="4215131" y="51729"/>
                </a:lnTo>
                <a:lnTo>
                  <a:pt x="4225544" y="46100"/>
                </a:lnTo>
                <a:lnTo>
                  <a:pt x="4219574" y="34925"/>
                </a:lnTo>
                <a:close/>
              </a:path>
              <a:path w="4273550" h="226695">
                <a:moveTo>
                  <a:pt x="4197349" y="46989"/>
                </a:moveTo>
                <a:lnTo>
                  <a:pt x="4197161" y="47050"/>
                </a:lnTo>
                <a:lnTo>
                  <a:pt x="4196334" y="47498"/>
                </a:lnTo>
                <a:lnTo>
                  <a:pt x="4197349" y="46989"/>
                </a:lnTo>
                <a:close/>
              </a:path>
              <a:path w="4273550" h="226695">
                <a:moveTo>
                  <a:pt x="4211593" y="46989"/>
                </a:moveTo>
                <a:lnTo>
                  <a:pt x="4197349" y="46989"/>
                </a:lnTo>
                <a:lnTo>
                  <a:pt x="4196334" y="47498"/>
                </a:lnTo>
                <a:lnTo>
                  <a:pt x="4211972" y="47498"/>
                </a:lnTo>
                <a:lnTo>
                  <a:pt x="4211593" y="46989"/>
                </a:lnTo>
                <a:close/>
              </a:path>
              <a:path w="4273550" h="226695">
                <a:moveTo>
                  <a:pt x="4207474" y="41471"/>
                </a:moveTo>
                <a:lnTo>
                  <a:pt x="4197161" y="47050"/>
                </a:lnTo>
                <a:lnTo>
                  <a:pt x="4197349" y="46989"/>
                </a:lnTo>
                <a:lnTo>
                  <a:pt x="4211593" y="46989"/>
                </a:lnTo>
                <a:lnTo>
                  <a:pt x="4207474" y="41471"/>
                </a:lnTo>
                <a:close/>
              </a:path>
              <a:path w="4273550" h="226695">
                <a:moveTo>
                  <a:pt x="4273422" y="2539"/>
                </a:moveTo>
                <a:lnTo>
                  <a:pt x="4189602" y="17525"/>
                </a:lnTo>
                <a:lnTo>
                  <a:pt x="4207474" y="41471"/>
                </a:lnTo>
                <a:lnTo>
                  <a:pt x="4219574" y="34925"/>
                </a:lnTo>
                <a:lnTo>
                  <a:pt x="4257149" y="34925"/>
                </a:lnTo>
                <a:lnTo>
                  <a:pt x="4273422" y="2539"/>
                </a:lnTo>
                <a:close/>
              </a:path>
              <a:path w="4273550" h="226695">
                <a:moveTo>
                  <a:pt x="36194" y="25907"/>
                </a:moveTo>
                <a:lnTo>
                  <a:pt x="37083" y="26415"/>
                </a:lnTo>
                <a:lnTo>
                  <a:pt x="36701" y="26156"/>
                </a:lnTo>
                <a:lnTo>
                  <a:pt x="36194" y="25907"/>
                </a:lnTo>
                <a:close/>
              </a:path>
              <a:path w="4273550" h="226695">
                <a:moveTo>
                  <a:pt x="36701" y="26156"/>
                </a:moveTo>
                <a:lnTo>
                  <a:pt x="37083" y="26415"/>
                </a:lnTo>
                <a:lnTo>
                  <a:pt x="37230" y="26415"/>
                </a:lnTo>
                <a:lnTo>
                  <a:pt x="36701" y="26156"/>
                </a:lnTo>
                <a:close/>
              </a:path>
              <a:path w="4273550" h="226695">
                <a:moveTo>
                  <a:pt x="36334" y="25907"/>
                </a:moveTo>
                <a:lnTo>
                  <a:pt x="36194" y="25907"/>
                </a:lnTo>
                <a:lnTo>
                  <a:pt x="36701" y="26156"/>
                </a:lnTo>
                <a:lnTo>
                  <a:pt x="36334" y="25907"/>
                </a:lnTo>
                <a:close/>
              </a:path>
              <a:path w="4273550" h="226695">
                <a:moveTo>
                  <a:pt x="22097" y="16255"/>
                </a:moveTo>
                <a:lnTo>
                  <a:pt x="23240" y="17272"/>
                </a:lnTo>
                <a:lnTo>
                  <a:pt x="22682" y="16652"/>
                </a:lnTo>
                <a:lnTo>
                  <a:pt x="22097" y="16255"/>
                </a:lnTo>
                <a:close/>
              </a:path>
              <a:path w="4273550" h="226695">
                <a:moveTo>
                  <a:pt x="22682" y="16652"/>
                </a:moveTo>
                <a:lnTo>
                  <a:pt x="23240" y="17272"/>
                </a:lnTo>
                <a:lnTo>
                  <a:pt x="23596" y="17272"/>
                </a:lnTo>
                <a:lnTo>
                  <a:pt x="22682" y="16652"/>
                </a:lnTo>
                <a:close/>
              </a:path>
              <a:path w="4273550" h="226695">
                <a:moveTo>
                  <a:pt x="22325" y="16255"/>
                </a:moveTo>
                <a:lnTo>
                  <a:pt x="22097" y="16255"/>
                </a:lnTo>
                <a:lnTo>
                  <a:pt x="22682" y="16652"/>
                </a:lnTo>
                <a:lnTo>
                  <a:pt x="22325" y="16255"/>
                </a:lnTo>
                <a:close/>
              </a:path>
              <a:path w="4273550" h="226695">
                <a:moveTo>
                  <a:pt x="13969" y="6985"/>
                </a:moveTo>
                <a:lnTo>
                  <a:pt x="15112" y="8636"/>
                </a:lnTo>
                <a:lnTo>
                  <a:pt x="14785" y="7889"/>
                </a:lnTo>
                <a:lnTo>
                  <a:pt x="13969" y="6985"/>
                </a:lnTo>
                <a:close/>
              </a:path>
              <a:path w="4273550" h="226695">
                <a:moveTo>
                  <a:pt x="14785" y="7889"/>
                </a:moveTo>
                <a:lnTo>
                  <a:pt x="15112" y="8636"/>
                </a:lnTo>
                <a:lnTo>
                  <a:pt x="15457" y="8636"/>
                </a:lnTo>
                <a:lnTo>
                  <a:pt x="14785" y="7889"/>
                </a:lnTo>
                <a:close/>
              </a:path>
              <a:path w="4273550" h="226695">
                <a:moveTo>
                  <a:pt x="14388" y="6985"/>
                </a:moveTo>
                <a:lnTo>
                  <a:pt x="13969" y="6985"/>
                </a:lnTo>
                <a:lnTo>
                  <a:pt x="14785" y="7889"/>
                </a:lnTo>
                <a:lnTo>
                  <a:pt x="14388" y="6985"/>
                </a:lnTo>
                <a:close/>
              </a:path>
              <a:path w="4273550" h="226695">
                <a:moveTo>
                  <a:pt x="12826" y="3428"/>
                </a:moveTo>
                <a:lnTo>
                  <a:pt x="13207" y="5079"/>
                </a:lnTo>
                <a:lnTo>
                  <a:pt x="13029" y="3890"/>
                </a:lnTo>
                <a:lnTo>
                  <a:pt x="12826" y="3428"/>
                </a:lnTo>
                <a:close/>
              </a:path>
              <a:path w="4273550" h="226695">
                <a:moveTo>
                  <a:pt x="13029" y="3890"/>
                </a:moveTo>
                <a:lnTo>
                  <a:pt x="13207" y="5079"/>
                </a:lnTo>
                <a:lnTo>
                  <a:pt x="13551" y="5079"/>
                </a:lnTo>
                <a:lnTo>
                  <a:pt x="13029" y="3890"/>
                </a:lnTo>
                <a:close/>
              </a:path>
              <a:path w="4273550" h="226695">
                <a:moveTo>
                  <a:pt x="12960" y="3428"/>
                </a:moveTo>
                <a:lnTo>
                  <a:pt x="12826" y="3428"/>
                </a:lnTo>
                <a:lnTo>
                  <a:pt x="13029" y="3890"/>
                </a:lnTo>
                <a:lnTo>
                  <a:pt x="12960" y="342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04205" y="4591303"/>
            <a:ext cx="2139950" cy="226060"/>
          </a:xfrm>
          <a:custGeom>
            <a:avLst/>
            <a:gdLst/>
            <a:ahLst/>
            <a:cxnLst/>
            <a:rect l="l" t="t" r="r" b="b"/>
            <a:pathLst>
              <a:path w="2139950" h="226060">
                <a:moveTo>
                  <a:pt x="12700" y="0"/>
                </a:moveTo>
                <a:lnTo>
                  <a:pt x="0" y="1016"/>
                </a:lnTo>
                <a:lnTo>
                  <a:pt x="381" y="6096"/>
                </a:lnTo>
                <a:lnTo>
                  <a:pt x="508" y="6985"/>
                </a:lnTo>
                <a:lnTo>
                  <a:pt x="20193" y="40767"/>
                </a:lnTo>
                <a:lnTo>
                  <a:pt x="55880" y="66929"/>
                </a:lnTo>
                <a:lnTo>
                  <a:pt x="95377" y="86741"/>
                </a:lnTo>
                <a:lnTo>
                  <a:pt x="144145" y="105918"/>
                </a:lnTo>
                <a:lnTo>
                  <a:pt x="201422" y="124079"/>
                </a:lnTo>
                <a:lnTo>
                  <a:pt x="266446" y="141351"/>
                </a:lnTo>
                <a:lnTo>
                  <a:pt x="338328" y="157353"/>
                </a:lnTo>
                <a:lnTo>
                  <a:pt x="376809" y="164973"/>
                </a:lnTo>
                <a:lnTo>
                  <a:pt x="416560" y="172085"/>
                </a:lnTo>
                <a:lnTo>
                  <a:pt x="457708" y="178943"/>
                </a:lnTo>
                <a:lnTo>
                  <a:pt x="500253" y="185420"/>
                </a:lnTo>
                <a:lnTo>
                  <a:pt x="543814" y="191516"/>
                </a:lnTo>
                <a:lnTo>
                  <a:pt x="588645" y="197104"/>
                </a:lnTo>
                <a:lnTo>
                  <a:pt x="634238" y="202311"/>
                </a:lnTo>
                <a:lnTo>
                  <a:pt x="728091" y="211328"/>
                </a:lnTo>
                <a:lnTo>
                  <a:pt x="776097" y="215011"/>
                </a:lnTo>
                <a:lnTo>
                  <a:pt x="824738" y="218186"/>
                </a:lnTo>
                <a:lnTo>
                  <a:pt x="873887" y="220853"/>
                </a:lnTo>
                <a:lnTo>
                  <a:pt x="923290" y="223012"/>
                </a:lnTo>
                <a:lnTo>
                  <a:pt x="973074" y="224536"/>
                </a:lnTo>
                <a:lnTo>
                  <a:pt x="1022985" y="225425"/>
                </a:lnTo>
                <a:lnTo>
                  <a:pt x="1123188" y="225806"/>
                </a:lnTo>
                <a:lnTo>
                  <a:pt x="1173226" y="224790"/>
                </a:lnTo>
                <a:lnTo>
                  <a:pt x="1222883" y="223266"/>
                </a:lnTo>
                <a:lnTo>
                  <a:pt x="1272413" y="221107"/>
                </a:lnTo>
                <a:lnTo>
                  <a:pt x="1321562" y="218440"/>
                </a:lnTo>
                <a:lnTo>
                  <a:pt x="1370076" y="215265"/>
                </a:lnTo>
                <a:lnTo>
                  <a:pt x="1398217" y="213106"/>
                </a:lnTo>
                <a:lnTo>
                  <a:pt x="1073150" y="213106"/>
                </a:lnTo>
                <a:lnTo>
                  <a:pt x="1023239" y="212725"/>
                </a:lnTo>
                <a:lnTo>
                  <a:pt x="973455" y="211836"/>
                </a:lnTo>
                <a:lnTo>
                  <a:pt x="923925" y="210312"/>
                </a:lnTo>
                <a:lnTo>
                  <a:pt x="874522" y="208153"/>
                </a:lnTo>
                <a:lnTo>
                  <a:pt x="777113" y="202438"/>
                </a:lnTo>
                <a:lnTo>
                  <a:pt x="681990" y="194437"/>
                </a:lnTo>
                <a:lnTo>
                  <a:pt x="635762" y="189738"/>
                </a:lnTo>
                <a:lnTo>
                  <a:pt x="590169" y="184531"/>
                </a:lnTo>
                <a:lnTo>
                  <a:pt x="545592" y="178943"/>
                </a:lnTo>
                <a:lnTo>
                  <a:pt x="502158" y="172974"/>
                </a:lnTo>
                <a:lnTo>
                  <a:pt x="459867" y="166497"/>
                </a:lnTo>
                <a:lnTo>
                  <a:pt x="418846" y="159639"/>
                </a:lnTo>
                <a:lnTo>
                  <a:pt x="379222" y="152527"/>
                </a:lnTo>
                <a:lnTo>
                  <a:pt x="341122" y="145034"/>
                </a:lnTo>
                <a:lnTo>
                  <a:pt x="269621" y="129032"/>
                </a:lnTo>
                <a:lnTo>
                  <a:pt x="205105" y="112014"/>
                </a:lnTo>
                <a:lnTo>
                  <a:pt x="148590" y="93980"/>
                </a:lnTo>
                <a:lnTo>
                  <a:pt x="111760" y="79883"/>
                </a:lnTo>
                <a:lnTo>
                  <a:pt x="70993" y="60833"/>
                </a:lnTo>
                <a:lnTo>
                  <a:pt x="34671" y="36703"/>
                </a:lnTo>
                <a:lnTo>
                  <a:pt x="13154" y="5207"/>
                </a:lnTo>
                <a:lnTo>
                  <a:pt x="12700" y="0"/>
                </a:lnTo>
                <a:close/>
              </a:path>
              <a:path w="2139950" h="226060">
                <a:moveTo>
                  <a:pt x="2083463" y="57366"/>
                </a:moveTo>
                <a:lnTo>
                  <a:pt x="2045843" y="76200"/>
                </a:lnTo>
                <a:lnTo>
                  <a:pt x="1997964" y="94742"/>
                </a:lnTo>
                <a:lnTo>
                  <a:pt x="1941449" y="112649"/>
                </a:lnTo>
                <a:lnTo>
                  <a:pt x="1876933" y="129540"/>
                </a:lnTo>
                <a:lnTo>
                  <a:pt x="1805305" y="145415"/>
                </a:lnTo>
                <a:lnTo>
                  <a:pt x="1767205" y="152908"/>
                </a:lnTo>
                <a:lnTo>
                  <a:pt x="1727581" y="160020"/>
                </a:lnTo>
                <a:lnTo>
                  <a:pt x="1686560" y="166878"/>
                </a:lnTo>
                <a:lnTo>
                  <a:pt x="1600835" y="179324"/>
                </a:lnTo>
                <a:lnTo>
                  <a:pt x="1510665" y="189992"/>
                </a:lnTo>
                <a:lnTo>
                  <a:pt x="1464310" y="194691"/>
                </a:lnTo>
                <a:lnTo>
                  <a:pt x="1417066" y="198882"/>
                </a:lnTo>
                <a:lnTo>
                  <a:pt x="1320800" y="205867"/>
                </a:lnTo>
                <a:lnTo>
                  <a:pt x="1271905" y="208534"/>
                </a:lnTo>
                <a:lnTo>
                  <a:pt x="1222502" y="210566"/>
                </a:lnTo>
                <a:lnTo>
                  <a:pt x="1172972" y="212090"/>
                </a:lnTo>
                <a:lnTo>
                  <a:pt x="1123188" y="213106"/>
                </a:lnTo>
                <a:lnTo>
                  <a:pt x="1398217" y="213106"/>
                </a:lnTo>
                <a:lnTo>
                  <a:pt x="1465453" y="207391"/>
                </a:lnTo>
                <a:lnTo>
                  <a:pt x="1511935" y="202565"/>
                </a:lnTo>
                <a:lnTo>
                  <a:pt x="1602359" y="191897"/>
                </a:lnTo>
                <a:lnTo>
                  <a:pt x="1646047" y="185801"/>
                </a:lnTo>
                <a:lnTo>
                  <a:pt x="1688465" y="179324"/>
                </a:lnTo>
                <a:lnTo>
                  <a:pt x="1729613" y="172593"/>
                </a:lnTo>
                <a:lnTo>
                  <a:pt x="1769364" y="165481"/>
                </a:lnTo>
                <a:lnTo>
                  <a:pt x="1807845" y="157861"/>
                </a:lnTo>
                <a:lnTo>
                  <a:pt x="1879727" y="141986"/>
                </a:lnTo>
                <a:lnTo>
                  <a:pt x="1944751" y="124968"/>
                </a:lnTo>
                <a:lnTo>
                  <a:pt x="2001901" y="106807"/>
                </a:lnTo>
                <a:lnTo>
                  <a:pt x="2039366" y="92710"/>
                </a:lnTo>
                <a:lnTo>
                  <a:pt x="2081276" y="73152"/>
                </a:lnTo>
                <a:lnTo>
                  <a:pt x="2090801" y="67818"/>
                </a:lnTo>
                <a:lnTo>
                  <a:pt x="2091309" y="67564"/>
                </a:lnTo>
                <a:lnTo>
                  <a:pt x="2091690" y="67056"/>
                </a:lnTo>
                <a:lnTo>
                  <a:pt x="2094911" y="63800"/>
                </a:lnTo>
                <a:lnTo>
                  <a:pt x="2088228" y="58166"/>
                </a:lnTo>
                <a:lnTo>
                  <a:pt x="2082673" y="58166"/>
                </a:lnTo>
                <a:lnTo>
                  <a:pt x="2083463" y="57366"/>
                </a:lnTo>
                <a:close/>
              </a:path>
              <a:path w="2139950" h="226060">
                <a:moveTo>
                  <a:pt x="2129338" y="46228"/>
                </a:moveTo>
                <a:lnTo>
                  <a:pt x="2094484" y="46228"/>
                </a:lnTo>
                <a:lnTo>
                  <a:pt x="2103501" y="55118"/>
                </a:lnTo>
                <a:lnTo>
                  <a:pt x="2094911" y="63800"/>
                </a:lnTo>
                <a:lnTo>
                  <a:pt x="2120011" y="84963"/>
                </a:lnTo>
                <a:lnTo>
                  <a:pt x="2129338" y="46228"/>
                </a:lnTo>
                <a:close/>
              </a:path>
              <a:path w="2139950" h="226060">
                <a:moveTo>
                  <a:pt x="2094484" y="46228"/>
                </a:moveTo>
                <a:lnTo>
                  <a:pt x="2085199" y="55612"/>
                </a:lnTo>
                <a:lnTo>
                  <a:pt x="2094911" y="63800"/>
                </a:lnTo>
                <a:lnTo>
                  <a:pt x="2103501" y="55118"/>
                </a:lnTo>
                <a:lnTo>
                  <a:pt x="2094484" y="46228"/>
                </a:lnTo>
                <a:close/>
              </a:path>
              <a:path w="2139950" h="226060">
                <a:moveTo>
                  <a:pt x="2084070" y="57023"/>
                </a:moveTo>
                <a:lnTo>
                  <a:pt x="2083463" y="57366"/>
                </a:lnTo>
                <a:lnTo>
                  <a:pt x="2082673" y="58166"/>
                </a:lnTo>
                <a:lnTo>
                  <a:pt x="2084070" y="57023"/>
                </a:lnTo>
                <a:close/>
              </a:path>
              <a:path w="2139950" h="226060">
                <a:moveTo>
                  <a:pt x="2086872" y="57023"/>
                </a:moveTo>
                <a:lnTo>
                  <a:pt x="2084070" y="57023"/>
                </a:lnTo>
                <a:lnTo>
                  <a:pt x="2082673" y="58166"/>
                </a:lnTo>
                <a:lnTo>
                  <a:pt x="2088228" y="58166"/>
                </a:lnTo>
                <a:lnTo>
                  <a:pt x="2086872" y="57023"/>
                </a:lnTo>
                <a:close/>
              </a:path>
              <a:path w="2139950" h="226060">
                <a:moveTo>
                  <a:pt x="2085199" y="55612"/>
                </a:moveTo>
                <a:lnTo>
                  <a:pt x="2083463" y="57366"/>
                </a:lnTo>
                <a:lnTo>
                  <a:pt x="2084070" y="57023"/>
                </a:lnTo>
                <a:lnTo>
                  <a:pt x="2086872" y="57023"/>
                </a:lnTo>
                <a:lnTo>
                  <a:pt x="2085199" y="55612"/>
                </a:lnTo>
                <a:close/>
              </a:path>
              <a:path w="2139950" h="226060">
                <a:moveTo>
                  <a:pt x="2139950" y="2159"/>
                </a:moveTo>
                <a:lnTo>
                  <a:pt x="2061718" y="35814"/>
                </a:lnTo>
                <a:lnTo>
                  <a:pt x="2085199" y="55612"/>
                </a:lnTo>
                <a:lnTo>
                  <a:pt x="2094484" y="46228"/>
                </a:lnTo>
                <a:lnTo>
                  <a:pt x="2129338" y="46228"/>
                </a:lnTo>
                <a:lnTo>
                  <a:pt x="2139950" y="2159"/>
                </a:lnTo>
                <a:close/>
              </a:path>
              <a:path w="2139950" h="226060">
                <a:moveTo>
                  <a:pt x="13045" y="4726"/>
                </a:moveTo>
                <a:lnTo>
                  <a:pt x="13081" y="5207"/>
                </a:lnTo>
                <a:lnTo>
                  <a:pt x="13045" y="4726"/>
                </a:lnTo>
                <a:close/>
              </a:path>
              <a:path w="2139950" h="226060">
                <a:moveTo>
                  <a:pt x="13015" y="4318"/>
                </a:moveTo>
                <a:lnTo>
                  <a:pt x="13045" y="4726"/>
                </a:lnTo>
                <a:lnTo>
                  <a:pt x="13015" y="431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204333" y="4590416"/>
            <a:ext cx="3206750" cy="227329"/>
          </a:xfrm>
          <a:custGeom>
            <a:avLst/>
            <a:gdLst/>
            <a:ahLst/>
            <a:cxnLst/>
            <a:rect l="l" t="t" r="r" b="b"/>
            <a:pathLst>
              <a:path w="3206750" h="227329">
                <a:moveTo>
                  <a:pt x="12445" y="0"/>
                </a:moveTo>
                <a:lnTo>
                  <a:pt x="0" y="2793"/>
                </a:lnTo>
                <a:lnTo>
                  <a:pt x="2286" y="13081"/>
                </a:lnTo>
                <a:lnTo>
                  <a:pt x="2793" y="14605"/>
                </a:lnTo>
                <a:lnTo>
                  <a:pt x="3175" y="15240"/>
                </a:lnTo>
                <a:lnTo>
                  <a:pt x="10032" y="25527"/>
                </a:lnTo>
                <a:lnTo>
                  <a:pt x="10413" y="25908"/>
                </a:lnTo>
                <a:lnTo>
                  <a:pt x="10667" y="26289"/>
                </a:lnTo>
                <a:lnTo>
                  <a:pt x="11175" y="26670"/>
                </a:lnTo>
                <a:lnTo>
                  <a:pt x="22478" y="36830"/>
                </a:lnTo>
                <a:lnTo>
                  <a:pt x="22987" y="37337"/>
                </a:lnTo>
                <a:lnTo>
                  <a:pt x="23240" y="37465"/>
                </a:lnTo>
                <a:lnTo>
                  <a:pt x="58800" y="58039"/>
                </a:lnTo>
                <a:lnTo>
                  <a:pt x="110616" y="78105"/>
                </a:lnTo>
                <a:lnTo>
                  <a:pt x="176529" y="97536"/>
                </a:lnTo>
                <a:lnTo>
                  <a:pt x="214756" y="107061"/>
                </a:lnTo>
                <a:lnTo>
                  <a:pt x="256031" y="116205"/>
                </a:lnTo>
                <a:lnTo>
                  <a:pt x="300354" y="125222"/>
                </a:lnTo>
                <a:lnTo>
                  <a:pt x="347599" y="133858"/>
                </a:lnTo>
                <a:lnTo>
                  <a:pt x="397637" y="142367"/>
                </a:lnTo>
                <a:lnTo>
                  <a:pt x="450214" y="150495"/>
                </a:lnTo>
                <a:lnTo>
                  <a:pt x="505332" y="158369"/>
                </a:lnTo>
                <a:lnTo>
                  <a:pt x="622426" y="173101"/>
                </a:lnTo>
                <a:lnTo>
                  <a:pt x="747902" y="186436"/>
                </a:lnTo>
                <a:lnTo>
                  <a:pt x="880237" y="198120"/>
                </a:lnTo>
                <a:lnTo>
                  <a:pt x="1018413" y="208026"/>
                </a:lnTo>
                <a:lnTo>
                  <a:pt x="1161288" y="216027"/>
                </a:lnTo>
                <a:lnTo>
                  <a:pt x="1307591" y="221996"/>
                </a:lnTo>
                <a:lnTo>
                  <a:pt x="1456436" y="225679"/>
                </a:lnTo>
                <a:lnTo>
                  <a:pt x="1606422" y="226949"/>
                </a:lnTo>
                <a:lnTo>
                  <a:pt x="1756282" y="225679"/>
                </a:lnTo>
                <a:lnTo>
                  <a:pt x="1905127" y="221996"/>
                </a:lnTo>
                <a:lnTo>
                  <a:pt x="2051557" y="216154"/>
                </a:lnTo>
                <a:lnTo>
                  <a:pt x="2086124" y="214249"/>
                </a:lnTo>
                <a:lnTo>
                  <a:pt x="1606422" y="214249"/>
                </a:lnTo>
                <a:lnTo>
                  <a:pt x="1456689" y="212979"/>
                </a:lnTo>
                <a:lnTo>
                  <a:pt x="1308227" y="209296"/>
                </a:lnTo>
                <a:lnTo>
                  <a:pt x="1161922" y="203327"/>
                </a:lnTo>
                <a:lnTo>
                  <a:pt x="1019301" y="195326"/>
                </a:lnTo>
                <a:lnTo>
                  <a:pt x="881252" y="185420"/>
                </a:lnTo>
                <a:lnTo>
                  <a:pt x="749172" y="173736"/>
                </a:lnTo>
                <a:lnTo>
                  <a:pt x="685672" y="167386"/>
                </a:lnTo>
                <a:lnTo>
                  <a:pt x="624077" y="160528"/>
                </a:lnTo>
                <a:lnTo>
                  <a:pt x="507238" y="145796"/>
                </a:lnTo>
                <a:lnTo>
                  <a:pt x="452246" y="138049"/>
                </a:lnTo>
                <a:lnTo>
                  <a:pt x="399668" y="129793"/>
                </a:lnTo>
                <a:lnTo>
                  <a:pt x="349884" y="121412"/>
                </a:lnTo>
                <a:lnTo>
                  <a:pt x="302894" y="112649"/>
                </a:lnTo>
                <a:lnTo>
                  <a:pt x="258825" y="103759"/>
                </a:lnTo>
                <a:lnTo>
                  <a:pt x="217804" y="94615"/>
                </a:lnTo>
                <a:lnTo>
                  <a:pt x="179958" y="85343"/>
                </a:lnTo>
                <a:lnTo>
                  <a:pt x="114807" y="66167"/>
                </a:lnTo>
                <a:lnTo>
                  <a:pt x="64642" y="46736"/>
                </a:lnTo>
                <a:lnTo>
                  <a:pt x="31186" y="27432"/>
                </a:lnTo>
                <a:lnTo>
                  <a:pt x="30987" y="27432"/>
                </a:lnTo>
                <a:lnTo>
                  <a:pt x="30225" y="26797"/>
                </a:lnTo>
                <a:lnTo>
                  <a:pt x="20843" y="18415"/>
                </a:lnTo>
                <a:lnTo>
                  <a:pt x="20700" y="18415"/>
                </a:lnTo>
                <a:lnTo>
                  <a:pt x="19557" y="17272"/>
                </a:lnTo>
                <a:lnTo>
                  <a:pt x="19938" y="17272"/>
                </a:lnTo>
                <a:lnTo>
                  <a:pt x="15282" y="10287"/>
                </a:lnTo>
                <a:lnTo>
                  <a:pt x="14731" y="10287"/>
                </a:lnTo>
                <a:lnTo>
                  <a:pt x="13842" y="8128"/>
                </a:lnTo>
                <a:lnTo>
                  <a:pt x="14252" y="8128"/>
                </a:lnTo>
                <a:lnTo>
                  <a:pt x="12445" y="0"/>
                </a:lnTo>
                <a:close/>
              </a:path>
              <a:path w="3206750" h="227329">
                <a:moveTo>
                  <a:pt x="3151059" y="57531"/>
                </a:moveTo>
                <a:lnTo>
                  <a:pt x="3125342" y="57531"/>
                </a:lnTo>
                <a:lnTo>
                  <a:pt x="3124326" y="57912"/>
                </a:lnTo>
                <a:lnTo>
                  <a:pt x="3067431" y="76835"/>
                </a:lnTo>
                <a:lnTo>
                  <a:pt x="2995294" y="95504"/>
                </a:lnTo>
                <a:lnTo>
                  <a:pt x="2954146" y="104521"/>
                </a:lnTo>
                <a:lnTo>
                  <a:pt x="2910077" y="113411"/>
                </a:lnTo>
                <a:lnTo>
                  <a:pt x="2863088" y="122047"/>
                </a:lnTo>
                <a:lnTo>
                  <a:pt x="2813177" y="130429"/>
                </a:lnTo>
                <a:lnTo>
                  <a:pt x="2705734" y="146304"/>
                </a:lnTo>
                <a:lnTo>
                  <a:pt x="2648330" y="153797"/>
                </a:lnTo>
                <a:lnTo>
                  <a:pt x="2588894" y="160909"/>
                </a:lnTo>
                <a:lnTo>
                  <a:pt x="2463800" y="173990"/>
                </a:lnTo>
                <a:lnTo>
                  <a:pt x="2331719" y="185674"/>
                </a:lnTo>
                <a:lnTo>
                  <a:pt x="2193670" y="195580"/>
                </a:lnTo>
                <a:lnTo>
                  <a:pt x="2050922" y="203454"/>
                </a:lnTo>
                <a:lnTo>
                  <a:pt x="1904745" y="209423"/>
                </a:lnTo>
                <a:lnTo>
                  <a:pt x="1756155" y="212979"/>
                </a:lnTo>
                <a:lnTo>
                  <a:pt x="1606422" y="214249"/>
                </a:lnTo>
                <a:lnTo>
                  <a:pt x="2086124" y="214249"/>
                </a:lnTo>
                <a:lnTo>
                  <a:pt x="2194432" y="208280"/>
                </a:lnTo>
                <a:lnTo>
                  <a:pt x="2332608" y="198374"/>
                </a:lnTo>
                <a:lnTo>
                  <a:pt x="2464942" y="186690"/>
                </a:lnTo>
                <a:lnTo>
                  <a:pt x="2528442" y="180340"/>
                </a:lnTo>
                <a:lnTo>
                  <a:pt x="2649854" y="166370"/>
                </a:lnTo>
                <a:lnTo>
                  <a:pt x="2707386" y="158877"/>
                </a:lnTo>
                <a:lnTo>
                  <a:pt x="2762504" y="151003"/>
                </a:lnTo>
                <a:lnTo>
                  <a:pt x="2815208" y="142875"/>
                </a:lnTo>
                <a:lnTo>
                  <a:pt x="2865119" y="134493"/>
                </a:lnTo>
                <a:lnTo>
                  <a:pt x="2912364" y="125984"/>
                </a:lnTo>
                <a:lnTo>
                  <a:pt x="2956687" y="116967"/>
                </a:lnTo>
                <a:lnTo>
                  <a:pt x="2997962" y="107950"/>
                </a:lnTo>
                <a:lnTo>
                  <a:pt x="3036062" y="98552"/>
                </a:lnTo>
                <a:lnTo>
                  <a:pt x="3101974" y="79248"/>
                </a:lnTo>
                <a:lnTo>
                  <a:pt x="3130549" y="69087"/>
                </a:lnTo>
                <a:lnTo>
                  <a:pt x="3151059" y="57531"/>
                </a:lnTo>
                <a:close/>
              </a:path>
              <a:path w="3206750" h="227329">
                <a:moveTo>
                  <a:pt x="3192112" y="40005"/>
                </a:moveTo>
                <a:lnTo>
                  <a:pt x="3156331" y="40005"/>
                </a:lnTo>
                <a:lnTo>
                  <a:pt x="3162553" y="51054"/>
                </a:lnTo>
                <a:lnTo>
                  <a:pt x="3152435" y="56755"/>
                </a:lnTo>
                <a:lnTo>
                  <a:pt x="3175508" y="82296"/>
                </a:lnTo>
                <a:lnTo>
                  <a:pt x="3192112" y="40005"/>
                </a:lnTo>
                <a:close/>
              </a:path>
              <a:path w="3206750" h="227329">
                <a:moveTo>
                  <a:pt x="3124418" y="57860"/>
                </a:moveTo>
                <a:lnTo>
                  <a:pt x="3124275" y="57912"/>
                </a:lnTo>
                <a:lnTo>
                  <a:pt x="3124418" y="57860"/>
                </a:lnTo>
                <a:close/>
              </a:path>
              <a:path w="3206750" h="227329">
                <a:moveTo>
                  <a:pt x="3125342" y="57531"/>
                </a:moveTo>
                <a:lnTo>
                  <a:pt x="3124418" y="57860"/>
                </a:lnTo>
                <a:lnTo>
                  <a:pt x="3125342" y="57531"/>
                </a:lnTo>
                <a:close/>
              </a:path>
              <a:path w="3206750" h="227329">
                <a:moveTo>
                  <a:pt x="3143692" y="47076"/>
                </a:moveTo>
                <a:lnTo>
                  <a:pt x="3124418" y="57860"/>
                </a:lnTo>
                <a:lnTo>
                  <a:pt x="3125342" y="57531"/>
                </a:lnTo>
                <a:lnTo>
                  <a:pt x="3151059" y="57531"/>
                </a:lnTo>
                <a:lnTo>
                  <a:pt x="3152435" y="56755"/>
                </a:lnTo>
                <a:lnTo>
                  <a:pt x="3143692" y="47076"/>
                </a:lnTo>
                <a:close/>
              </a:path>
              <a:path w="3206750" h="227329">
                <a:moveTo>
                  <a:pt x="3156331" y="40005"/>
                </a:moveTo>
                <a:lnTo>
                  <a:pt x="3143692" y="47076"/>
                </a:lnTo>
                <a:lnTo>
                  <a:pt x="3152435" y="56755"/>
                </a:lnTo>
                <a:lnTo>
                  <a:pt x="3162553" y="51054"/>
                </a:lnTo>
                <a:lnTo>
                  <a:pt x="3156331" y="40005"/>
                </a:lnTo>
                <a:close/>
              </a:path>
              <a:path w="3206750" h="227329">
                <a:moveTo>
                  <a:pt x="3206622" y="3048"/>
                </a:moveTo>
                <a:lnTo>
                  <a:pt x="3124453" y="25781"/>
                </a:lnTo>
                <a:lnTo>
                  <a:pt x="3143692" y="47076"/>
                </a:lnTo>
                <a:lnTo>
                  <a:pt x="3156331" y="40005"/>
                </a:lnTo>
                <a:lnTo>
                  <a:pt x="3192112" y="40005"/>
                </a:lnTo>
                <a:lnTo>
                  <a:pt x="3206622" y="3048"/>
                </a:lnTo>
                <a:close/>
              </a:path>
              <a:path w="3206750" h="227329">
                <a:moveTo>
                  <a:pt x="30225" y="26797"/>
                </a:moveTo>
                <a:lnTo>
                  <a:pt x="30987" y="27432"/>
                </a:lnTo>
                <a:lnTo>
                  <a:pt x="30411" y="26919"/>
                </a:lnTo>
                <a:lnTo>
                  <a:pt x="30225" y="26797"/>
                </a:lnTo>
                <a:close/>
              </a:path>
              <a:path w="3206750" h="227329">
                <a:moveTo>
                  <a:pt x="30411" y="26919"/>
                </a:moveTo>
                <a:lnTo>
                  <a:pt x="30987" y="27432"/>
                </a:lnTo>
                <a:lnTo>
                  <a:pt x="31186" y="27432"/>
                </a:lnTo>
                <a:lnTo>
                  <a:pt x="30411" y="26919"/>
                </a:lnTo>
                <a:close/>
              </a:path>
              <a:path w="3206750" h="227329">
                <a:moveTo>
                  <a:pt x="30273" y="26797"/>
                </a:moveTo>
                <a:lnTo>
                  <a:pt x="30411" y="26919"/>
                </a:lnTo>
                <a:lnTo>
                  <a:pt x="30273" y="26797"/>
                </a:lnTo>
                <a:close/>
              </a:path>
              <a:path w="3206750" h="227329">
                <a:moveTo>
                  <a:pt x="19557" y="17272"/>
                </a:moveTo>
                <a:lnTo>
                  <a:pt x="20700" y="18415"/>
                </a:lnTo>
                <a:lnTo>
                  <a:pt x="20493" y="18103"/>
                </a:lnTo>
                <a:lnTo>
                  <a:pt x="19557" y="17272"/>
                </a:lnTo>
                <a:close/>
              </a:path>
              <a:path w="3206750" h="227329">
                <a:moveTo>
                  <a:pt x="20493" y="18103"/>
                </a:moveTo>
                <a:lnTo>
                  <a:pt x="20700" y="18415"/>
                </a:lnTo>
                <a:lnTo>
                  <a:pt x="20843" y="18415"/>
                </a:lnTo>
                <a:lnTo>
                  <a:pt x="20493" y="18103"/>
                </a:lnTo>
                <a:close/>
              </a:path>
              <a:path w="3206750" h="227329">
                <a:moveTo>
                  <a:pt x="19938" y="17272"/>
                </a:moveTo>
                <a:lnTo>
                  <a:pt x="19557" y="17272"/>
                </a:lnTo>
                <a:lnTo>
                  <a:pt x="20493" y="18103"/>
                </a:lnTo>
                <a:lnTo>
                  <a:pt x="19938" y="17272"/>
                </a:lnTo>
                <a:close/>
              </a:path>
              <a:path w="3206750" h="227329">
                <a:moveTo>
                  <a:pt x="13842" y="8128"/>
                </a:moveTo>
                <a:lnTo>
                  <a:pt x="14731" y="10287"/>
                </a:lnTo>
                <a:lnTo>
                  <a:pt x="14456" y="9048"/>
                </a:lnTo>
                <a:lnTo>
                  <a:pt x="13842" y="8128"/>
                </a:lnTo>
                <a:close/>
              </a:path>
              <a:path w="3206750" h="227329">
                <a:moveTo>
                  <a:pt x="14456" y="9048"/>
                </a:moveTo>
                <a:lnTo>
                  <a:pt x="14731" y="10287"/>
                </a:lnTo>
                <a:lnTo>
                  <a:pt x="15282" y="10287"/>
                </a:lnTo>
                <a:lnTo>
                  <a:pt x="14456" y="9048"/>
                </a:lnTo>
                <a:close/>
              </a:path>
              <a:path w="3206750" h="227329">
                <a:moveTo>
                  <a:pt x="14252" y="8128"/>
                </a:moveTo>
                <a:lnTo>
                  <a:pt x="13842" y="8128"/>
                </a:lnTo>
                <a:lnTo>
                  <a:pt x="14456" y="9048"/>
                </a:lnTo>
                <a:lnTo>
                  <a:pt x="14252" y="812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04333" y="4590923"/>
            <a:ext cx="4273550" cy="226695"/>
          </a:xfrm>
          <a:custGeom>
            <a:avLst/>
            <a:gdLst/>
            <a:ahLst/>
            <a:cxnLst/>
            <a:rect l="l" t="t" r="r" b="b"/>
            <a:pathLst>
              <a:path w="4273550" h="226695">
                <a:moveTo>
                  <a:pt x="12445" y="0"/>
                </a:moveTo>
                <a:lnTo>
                  <a:pt x="0" y="1777"/>
                </a:lnTo>
                <a:lnTo>
                  <a:pt x="762" y="6984"/>
                </a:lnTo>
                <a:lnTo>
                  <a:pt x="888" y="8127"/>
                </a:lnTo>
                <a:lnTo>
                  <a:pt x="1142" y="8635"/>
                </a:lnTo>
                <a:lnTo>
                  <a:pt x="3428" y="13715"/>
                </a:lnTo>
                <a:lnTo>
                  <a:pt x="3682" y="14350"/>
                </a:lnTo>
                <a:lnTo>
                  <a:pt x="4063" y="14985"/>
                </a:lnTo>
                <a:lnTo>
                  <a:pt x="4571" y="15366"/>
                </a:lnTo>
                <a:lnTo>
                  <a:pt x="13842" y="25653"/>
                </a:lnTo>
                <a:lnTo>
                  <a:pt x="14096" y="26034"/>
                </a:lnTo>
                <a:lnTo>
                  <a:pt x="14477" y="26415"/>
                </a:lnTo>
                <a:lnTo>
                  <a:pt x="14986" y="26669"/>
                </a:lnTo>
                <a:lnTo>
                  <a:pt x="29844" y="36956"/>
                </a:lnTo>
                <a:lnTo>
                  <a:pt x="30352" y="37210"/>
                </a:lnTo>
                <a:lnTo>
                  <a:pt x="30733" y="37337"/>
                </a:lnTo>
                <a:lnTo>
                  <a:pt x="51307" y="47497"/>
                </a:lnTo>
                <a:lnTo>
                  <a:pt x="78104" y="57784"/>
                </a:lnTo>
                <a:lnTo>
                  <a:pt x="146557" y="77850"/>
                </a:lnTo>
                <a:lnTo>
                  <a:pt x="188087" y="87502"/>
                </a:lnTo>
                <a:lnTo>
                  <a:pt x="234441" y="97154"/>
                </a:lnTo>
                <a:lnTo>
                  <a:pt x="284988" y="106552"/>
                </a:lnTo>
                <a:lnTo>
                  <a:pt x="339978" y="115696"/>
                </a:lnTo>
                <a:lnTo>
                  <a:pt x="399033" y="124713"/>
                </a:lnTo>
                <a:lnTo>
                  <a:pt x="528574" y="141858"/>
                </a:lnTo>
                <a:lnTo>
                  <a:pt x="598804" y="150113"/>
                </a:lnTo>
                <a:lnTo>
                  <a:pt x="748918" y="165481"/>
                </a:lnTo>
                <a:lnTo>
                  <a:pt x="910716" y="179577"/>
                </a:lnTo>
                <a:lnTo>
                  <a:pt x="1171828" y="197612"/>
                </a:lnTo>
                <a:lnTo>
                  <a:pt x="1450593" y="211835"/>
                </a:lnTo>
                <a:lnTo>
                  <a:pt x="1741677" y="221487"/>
                </a:lnTo>
                <a:lnTo>
                  <a:pt x="1939925" y="225170"/>
                </a:lnTo>
                <a:lnTo>
                  <a:pt x="2139822" y="226440"/>
                </a:lnTo>
                <a:lnTo>
                  <a:pt x="2339593" y="225170"/>
                </a:lnTo>
                <a:lnTo>
                  <a:pt x="2537841" y="221487"/>
                </a:lnTo>
                <a:lnTo>
                  <a:pt x="2782701" y="213740"/>
                </a:lnTo>
                <a:lnTo>
                  <a:pt x="2139822" y="213740"/>
                </a:lnTo>
                <a:lnTo>
                  <a:pt x="1940178" y="212470"/>
                </a:lnTo>
                <a:lnTo>
                  <a:pt x="1742058" y="208787"/>
                </a:lnTo>
                <a:lnTo>
                  <a:pt x="1451228" y="199135"/>
                </a:lnTo>
                <a:lnTo>
                  <a:pt x="1263777" y="190245"/>
                </a:lnTo>
                <a:lnTo>
                  <a:pt x="996441" y="173227"/>
                </a:lnTo>
                <a:lnTo>
                  <a:pt x="829563" y="160019"/>
                </a:lnTo>
                <a:lnTo>
                  <a:pt x="673607" y="145287"/>
                </a:lnTo>
                <a:lnTo>
                  <a:pt x="530225" y="129285"/>
                </a:lnTo>
                <a:lnTo>
                  <a:pt x="400938" y="112140"/>
                </a:lnTo>
                <a:lnTo>
                  <a:pt x="342011" y="103250"/>
                </a:lnTo>
                <a:lnTo>
                  <a:pt x="287274" y="94106"/>
                </a:lnTo>
                <a:lnTo>
                  <a:pt x="236981" y="84708"/>
                </a:lnTo>
                <a:lnTo>
                  <a:pt x="191007" y="75183"/>
                </a:lnTo>
                <a:lnTo>
                  <a:pt x="149859" y="65531"/>
                </a:lnTo>
                <a:lnTo>
                  <a:pt x="82550" y="45974"/>
                </a:lnTo>
                <a:lnTo>
                  <a:pt x="37230" y="26415"/>
                </a:lnTo>
                <a:lnTo>
                  <a:pt x="37083" y="26415"/>
                </a:lnTo>
                <a:lnTo>
                  <a:pt x="36194" y="25907"/>
                </a:lnTo>
                <a:lnTo>
                  <a:pt x="36334" y="25907"/>
                </a:lnTo>
                <a:lnTo>
                  <a:pt x="23596" y="17271"/>
                </a:lnTo>
                <a:lnTo>
                  <a:pt x="23240" y="17271"/>
                </a:lnTo>
                <a:lnTo>
                  <a:pt x="22097" y="16256"/>
                </a:lnTo>
                <a:lnTo>
                  <a:pt x="22325" y="16256"/>
                </a:lnTo>
                <a:lnTo>
                  <a:pt x="15457" y="8635"/>
                </a:lnTo>
                <a:lnTo>
                  <a:pt x="15112" y="8635"/>
                </a:lnTo>
                <a:lnTo>
                  <a:pt x="13969" y="6984"/>
                </a:lnTo>
                <a:lnTo>
                  <a:pt x="14388" y="6984"/>
                </a:lnTo>
                <a:lnTo>
                  <a:pt x="13551" y="5079"/>
                </a:lnTo>
                <a:lnTo>
                  <a:pt x="13207" y="5079"/>
                </a:lnTo>
                <a:lnTo>
                  <a:pt x="12826" y="3428"/>
                </a:lnTo>
                <a:lnTo>
                  <a:pt x="12960" y="3428"/>
                </a:lnTo>
                <a:lnTo>
                  <a:pt x="12445" y="0"/>
                </a:lnTo>
                <a:close/>
              </a:path>
              <a:path w="4273550" h="226695">
                <a:moveTo>
                  <a:pt x="4197161" y="47050"/>
                </a:moveTo>
                <a:lnTo>
                  <a:pt x="4129913" y="66547"/>
                </a:lnTo>
                <a:lnTo>
                  <a:pt x="4088765" y="76200"/>
                </a:lnTo>
                <a:lnTo>
                  <a:pt x="4042791" y="85597"/>
                </a:lnTo>
                <a:lnTo>
                  <a:pt x="3992498" y="94868"/>
                </a:lnTo>
                <a:lnTo>
                  <a:pt x="3937635" y="104012"/>
                </a:lnTo>
                <a:lnTo>
                  <a:pt x="3878834" y="112902"/>
                </a:lnTo>
                <a:lnTo>
                  <a:pt x="3749547" y="129793"/>
                </a:lnTo>
                <a:lnTo>
                  <a:pt x="3679443" y="137921"/>
                </a:lnTo>
                <a:lnTo>
                  <a:pt x="3529584" y="153288"/>
                </a:lnTo>
                <a:lnTo>
                  <a:pt x="3368040" y="167131"/>
                </a:lnTo>
                <a:lnTo>
                  <a:pt x="3107055" y="185165"/>
                </a:lnTo>
                <a:lnTo>
                  <a:pt x="2828543" y="199262"/>
                </a:lnTo>
                <a:lnTo>
                  <a:pt x="2537714" y="208914"/>
                </a:lnTo>
                <a:lnTo>
                  <a:pt x="2339466" y="212470"/>
                </a:lnTo>
                <a:lnTo>
                  <a:pt x="2139822" y="213740"/>
                </a:lnTo>
                <a:lnTo>
                  <a:pt x="2782701" y="213740"/>
                </a:lnTo>
                <a:lnTo>
                  <a:pt x="3107690" y="197865"/>
                </a:lnTo>
                <a:lnTo>
                  <a:pt x="3368928" y="179831"/>
                </a:lnTo>
                <a:lnTo>
                  <a:pt x="3530599" y="165862"/>
                </a:lnTo>
                <a:lnTo>
                  <a:pt x="3680841" y="150494"/>
                </a:lnTo>
                <a:lnTo>
                  <a:pt x="3750944" y="142494"/>
                </a:lnTo>
                <a:lnTo>
                  <a:pt x="3817619" y="134112"/>
                </a:lnTo>
                <a:lnTo>
                  <a:pt x="3880485" y="125475"/>
                </a:lnTo>
                <a:lnTo>
                  <a:pt x="3939540" y="116458"/>
                </a:lnTo>
                <a:lnTo>
                  <a:pt x="3994531" y="107441"/>
                </a:lnTo>
                <a:lnTo>
                  <a:pt x="4045076" y="98043"/>
                </a:lnTo>
                <a:lnTo>
                  <a:pt x="4091305" y="88645"/>
                </a:lnTo>
                <a:lnTo>
                  <a:pt x="4132834" y="78866"/>
                </a:lnTo>
                <a:lnTo>
                  <a:pt x="4169664" y="69087"/>
                </a:lnTo>
                <a:lnTo>
                  <a:pt x="4202048" y="58800"/>
                </a:lnTo>
                <a:lnTo>
                  <a:pt x="4215131" y="51729"/>
                </a:lnTo>
                <a:lnTo>
                  <a:pt x="4211972" y="47497"/>
                </a:lnTo>
                <a:lnTo>
                  <a:pt x="4196334" y="47497"/>
                </a:lnTo>
                <a:lnTo>
                  <a:pt x="4197161" y="47050"/>
                </a:lnTo>
                <a:close/>
              </a:path>
              <a:path w="4273550" h="226695">
                <a:moveTo>
                  <a:pt x="4257149" y="34925"/>
                </a:moveTo>
                <a:lnTo>
                  <a:pt x="4219574" y="34925"/>
                </a:lnTo>
                <a:lnTo>
                  <a:pt x="4225544" y="46100"/>
                </a:lnTo>
                <a:lnTo>
                  <a:pt x="4215131" y="51729"/>
                </a:lnTo>
                <a:lnTo>
                  <a:pt x="4235195" y="78612"/>
                </a:lnTo>
                <a:lnTo>
                  <a:pt x="4257149" y="34925"/>
                </a:lnTo>
                <a:close/>
              </a:path>
              <a:path w="4273550" h="226695">
                <a:moveTo>
                  <a:pt x="4219574" y="34925"/>
                </a:moveTo>
                <a:lnTo>
                  <a:pt x="4207474" y="41471"/>
                </a:lnTo>
                <a:lnTo>
                  <a:pt x="4215131" y="51729"/>
                </a:lnTo>
                <a:lnTo>
                  <a:pt x="4225544" y="46100"/>
                </a:lnTo>
                <a:lnTo>
                  <a:pt x="4219574" y="34925"/>
                </a:lnTo>
                <a:close/>
              </a:path>
              <a:path w="4273550" h="226695">
                <a:moveTo>
                  <a:pt x="4197349" y="46989"/>
                </a:moveTo>
                <a:lnTo>
                  <a:pt x="4197161" y="47050"/>
                </a:lnTo>
                <a:lnTo>
                  <a:pt x="4196334" y="47497"/>
                </a:lnTo>
                <a:lnTo>
                  <a:pt x="4197349" y="46989"/>
                </a:lnTo>
                <a:close/>
              </a:path>
              <a:path w="4273550" h="226695">
                <a:moveTo>
                  <a:pt x="4211593" y="46989"/>
                </a:moveTo>
                <a:lnTo>
                  <a:pt x="4197349" y="46989"/>
                </a:lnTo>
                <a:lnTo>
                  <a:pt x="4196334" y="47497"/>
                </a:lnTo>
                <a:lnTo>
                  <a:pt x="4211972" y="47497"/>
                </a:lnTo>
                <a:lnTo>
                  <a:pt x="4211593" y="46989"/>
                </a:lnTo>
                <a:close/>
              </a:path>
              <a:path w="4273550" h="226695">
                <a:moveTo>
                  <a:pt x="4207474" y="41471"/>
                </a:moveTo>
                <a:lnTo>
                  <a:pt x="4197161" y="47050"/>
                </a:lnTo>
                <a:lnTo>
                  <a:pt x="4197349" y="46989"/>
                </a:lnTo>
                <a:lnTo>
                  <a:pt x="4211593" y="46989"/>
                </a:lnTo>
                <a:lnTo>
                  <a:pt x="4207474" y="41471"/>
                </a:lnTo>
                <a:close/>
              </a:path>
              <a:path w="4273550" h="226695">
                <a:moveTo>
                  <a:pt x="4273422" y="2539"/>
                </a:moveTo>
                <a:lnTo>
                  <a:pt x="4189602" y="17525"/>
                </a:lnTo>
                <a:lnTo>
                  <a:pt x="4207474" y="41471"/>
                </a:lnTo>
                <a:lnTo>
                  <a:pt x="4219574" y="34925"/>
                </a:lnTo>
                <a:lnTo>
                  <a:pt x="4257149" y="34925"/>
                </a:lnTo>
                <a:lnTo>
                  <a:pt x="4273422" y="2539"/>
                </a:lnTo>
                <a:close/>
              </a:path>
              <a:path w="4273550" h="226695">
                <a:moveTo>
                  <a:pt x="36194" y="25907"/>
                </a:moveTo>
                <a:lnTo>
                  <a:pt x="37083" y="26415"/>
                </a:lnTo>
                <a:lnTo>
                  <a:pt x="36701" y="26156"/>
                </a:lnTo>
                <a:lnTo>
                  <a:pt x="36194" y="25907"/>
                </a:lnTo>
                <a:close/>
              </a:path>
              <a:path w="4273550" h="226695">
                <a:moveTo>
                  <a:pt x="36701" y="26156"/>
                </a:moveTo>
                <a:lnTo>
                  <a:pt x="37083" y="26415"/>
                </a:lnTo>
                <a:lnTo>
                  <a:pt x="37230" y="26415"/>
                </a:lnTo>
                <a:lnTo>
                  <a:pt x="36701" y="26156"/>
                </a:lnTo>
                <a:close/>
              </a:path>
              <a:path w="4273550" h="226695">
                <a:moveTo>
                  <a:pt x="36334" y="25907"/>
                </a:moveTo>
                <a:lnTo>
                  <a:pt x="36194" y="25907"/>
                </a:lnTo>
                <a:lnTo>
                  <a:pt x="36701" y="26156"/>
                </a:lnTo>
                <a:lnTo>
                  <a:pt x="36334" y="25907"/>
                </a:lnTo>
                <a:close/>
              </a:path>
              <a:path w="4273550" h="226695">
                <a:moveTo>
                  <a:pt x="22097" y="16256"/>
                </a:moveTo>
                <a:lnTo>
                  <a:pt x="23240" y="17271"/>
                </a:lnTo>
                <a:lnTo>
                  <a:pt x="22682" y="16652"/>
                </a:lnTo>
                <a:lnTo>
                  <a:pt x="22097" y="16256"/>
                </a:lnTo>
                <a:close/>
              </a:path>
              <a:path w="4273550" h="226695">
                <a:moveTo>
                  <a:pt x="22682" y="16652"/>
                </a:moveTo>
                <a:lnTo>
                  <a:pt x="23240" y="17271"/>
                </a:lnTo>
                <a:lnTo>
                  <a:pt x="23596" y="17271"/>
                </a:lnTo>
                <a:lnTo>
                  <a:pt x="22682" y="16652"/>
                </a:lnTo>
                <a:close/>
              </a:path>
              <a:path w="4273550" h="226695">
                <a:moveTo>
                  <a:pt x="22325" y="16256"/>
                </a:moveTo>
                <a:lnTo>
                  <a:pt x="22097" y="16256"/>
                </a:lnTo>
                <a:lnTo>
                  <a:pt x="22682" y="16652"/>
                </a:lnTo>
                <a:lnTo>
                  <a:pt x="22325" y="16256"/>
                </a:lnTo>
                <a:close/>
              </a:path>
              <a:path w="4273550" h="226695">
                <a:moveTo>
                  <a:pt x="13969" y="6984"/>
                </a:moveTo>
                <a:lnTo>
                  <a:pt x="15112" y="8635"/>
                </a:lnTo>
                <a:lnTo>
                  <a:pt x="14785" y="7889"/>
                </a:lnTo>
                <a:lnTo>
                  <a:pt x="13969" y="6984"/>
                </a:lnTo>
                <a:close/>
              </a:path>
              <a:path w="4273550" h="226695">
                <a:moveTo>
                  <a:pt x="14785" y="7889"/>
                </a:moveTo>
                <a:lnTo>
                  <a:pt x="15112" y="8635"/>
                </a:lnTo>
                <a:lnTo>
                  <a:pt x="15457" y="8635"/>
                </a:lnTo>
                <a:lnTo>
                  <a:pt x="14785" y="7889"/>
                </a:lnTo>
                <a:close/>
              </a:path>
              <a:path w="4273550" h="226695">
                <a:moveTo>
                  <a:pt x="14388" y="6984"/>
                </a:moveTo>
                <a:lnTo>
                  <a:pt x="13969" y="6984"/>
                </a:lnTo>
                <a:lnTo>
                  <a:pt x="14785" y="7889"/>
                </a:lnTo>
                <a:lnTo>
                  <a:pt x="14388" y="6984"/>
                </a:lnTo>
                <a:close/>
              </a:path>
              <a:path w="4273550" h="226695">
                <a:moveTo>
                  <a:pt x="12826" y="3428"/>
                </a:moveTo>
                <a:lnTo>
                  <a:pt x="13207" y="5079"/>
                </a:lnTo>
                <a:lnTo>
                  <a:pt x="13029" y="3890"/>
                </a:lnTo>
                <a:lnTo>
                  <a:pt x="12826" y="3428"/>
                </a:lnTo>
                <a:close/>
              </a:path>
              <a:path w="4273550" h="226695">
                <a:moveTo>
                  <a:pt x="13029" y="3890"/>
                </a:moveTo>
                <a:lnTo>
                  <a:pt x="13207" y="5079"/>
                </a:lnTo>
                <a:lnTo>
                  <a:pt x="13551" y="5079"/>
                </a:lnTo>
                <a:lnTo>
                  <a:pt x="13029" y="3890"/>
                </a:lnTo>
                <a:close/>
              </a:path>
              <a:path w="4273550" h="226695">
                <a:moveTo>
                  <a:pt x="12960" y="3428"/>
                </a:moveTo>
                <a:lnTo>
                  <a:pt x="12826" y="3428"/>
                </a:lnTo>
                <a:lnTo>
                  <a:pt x="13029" y="3890"/>
                </a:lnTo>
                <a:lnTo>
                  <a:pt x="12960" y="3428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13351" y="6039142"/>
            <a:ext cx="2130425" cy="226060"/>
          </a:xfrm>
          <a:custGeom>
            <a:avLst/>
            <a:gdLst/>
            <a:ahLst/>
            <a:cxnLst/>
            <a:rect l="l" t="t" r="r" b="b"/>
            <a:pathLst>
              <a:path w="2130425" h="226060">
                <a:moveTo>
                  <a:pt x="12700" y="0"/>
                </a:moveTo>
                <a:lnTo>
                  <a:pt x="0" y="939"/>
                </a:lnTo>
                <a:lnTo>
                  <a:pt x="274" y="4648"/>
                </a:lnTo>
                <a:lnTo>
                  <a:pt x="380" y="6388"/>
                </a:lnTo>
                <a:lnTo>
                  <a:pt x="508" y="6692"/>
                </a:lnTo>
                <a:lnTo>
                  <a:pt x="508" y="6984"/>
                </a:lnTo>
                <a:lnTo>
                  <a:pt x="1650" y="12128"/>
                </a:lnTo>
                <a:lnTo>
                  <a:pt x="25780" y="45986"/>
                </a:lnTo>
                <a:lnTo>
                  <a:pt x="64515" y="71907"/>
                </a:lnTo>
                <a:lnTo>
                  <a:pt x="106299" y="91566"/>
                </a:lnTo>
                <a:lnTo>
                  <a:pt x="143510" y="105854"/>
                </a:lnTo>
                <a:lnTo>
                  <a:pt x="200533" y="124078"/>
                </a:lnTo>
                <a:lnTo>
                  <a:pt x="265175" y="141300"/>
                </a:lnTo>
                <a:lnTo>
                  <a:pt x="336803" y="157365"/>
                </a:lnTo>
                <a:lnTo>
                  <a:pt x="375030" y="164909"/>
                </a:lnTo>
                <a:lnTo>
                  <a:pt x="414654" y="172072"/>
                </a:lnTo>
                <a:lnTo>
                  <a:pt x="455675" y="178942"/>
                </a:lnTo>
                <a:lnTo>
                  <a:pt x="497966" y="185432"/>
                </a:lnTo>
                <a:lnTo>
                  <a:pt x="541401" y="191452"/>
                </a:lnTo>
                <a:lnTo>
                  <a:pt x="585851" y="197078"/>
                </a:lnTo>
                <a:lnTo>
                  <a:pt x="631316" y="202323"/>
                </a:lnTo>
                <a:lnTo>
                  <a:pt x="724662" y="211289"/>
                </a:lnTo>
                <a:lnTo>
                  <a:pt x="772540" y="215010"/>
                </a:lnTo>
                <a:lnTo>
                  <a:pt x="820927" y="218160"/>
                </a:lnTo>
                <a:lnTo>
                  <a:pt x="869696" y="220840"/>
                </a:lnTo>
                <a:lnTo>
                  <a:pt x="918972" y="222935"/>
                </a:lnTo>
                <a:lnTo>
                  <a:pt x="968501" y="224459"/>
                </a:lnTo>
                <a:lnTo>
                  <a:pt x="1018159" y="225412"/>
                </a:lnTo>
                <a:lnTo>
                  <a:pt x="1067942" y="225704"/>
                </a:lnTo>
                <a:lnTo>
                  <a:pt x="1118108" y="225704"/>
                </a:lnTo>
                <a:lnTo>
                  <a:pt x="1167891" y="224751"/>
                </a:lnTo>
                <a:lnTo>
                  <a:pt x="1217422" y="223227"/>
                </a:lnTo>
                <a:lnTo>
                  <a:pt x="1266825" y="221132"/>
                </a:lnTo>
                <a:lnTo>
                  <a:pt x="1315592" y="218452"/>
                </a:lnTo>
                <a:lnTo>
                  <a:pt x="1363979" y="215214"/>
                </a:lnTo>
                <a:lnTo>
                  <a:pt x="1392337" y="213004"/>
                </a:lnTo>
                <a:lnTo>
                  <a:pt x="1068070" y="213004"/>
                </a:lnTo>
                <a:lnTo>
                  <a:pt x="1018413" y="212724"/>
                </a:lnTo>
                <a:lnTo>
                  <a:pt x="968883" y="211772"/>
                </a:lnTo>
                <a:lnTo>
                  <a:pt x="919479" y="210248"/>
                </a:lnTo>
                <a:lnTo>
                  <a:pt x="870458" y="208152"/>
                </a:lnTo>
                <a:lnTo>
                  <a:pt x="821689" y="205498"/>
                </a:lnTo>
                <a:lnTo>
                  <a:pt x="773557" y="202361"/>
                </a:lnTo>
                <a:lnTo>
                  <a:pt x="725932" y="198653"/>
                </a:lnTo>
                <a:lnTo>
                  <a:pt x="632713" y="189712"/>
                </a:lnTo>
                <a:lnTo>
                  <a:pt x="587375" y="184480"/>
                </a:lnTo>
                <a:lnTo>
                  <a:pt x="543051" y="178866"/>
                </a:lnTo>
                <a:lnTo>
                  <a:pt x="499872" y="172885"/>
                </a:lnTo>
                <a:lnTo>
                  <a:pt x="457835" y="166420"/>
                </a:lnTo>
                <a:lnTo>
                  <a:pt x="416940" y="159575"/>
                </a:lnTo>
                <a:lnTo>
                  <a:pt x="377571" y="152450"/>
                </a:lnTo>
                <a:lnTo>
                  <a:pt x="339598" y="144945"/>
                </a:lnTo>
                <a:lnTo>
                  <a:pt x="268350" y="129006"/>
                </a:lnTo>
                <a:lnTo>
                  <a:pt x="204215" y="111937"/>
                </a:lnTo>
                <a:lnTo>
                  <a:pt x="147954" y="93967"/>
                </a:lnTo>
                <a:lnTo>
                  <a:pt x="111378" y="79870"/>
                </a:lnTo>
                <a:lnTo>
                  <a:pt x="70738" y="60858"/>
                </a:lnTo>
                <a:lnTo>
                  <a:pt x="34544" y="36677"/>
                </a:lnTo>
                <a:lnTo>
                  <a:pt x="13154" y="5143"/>
                </a:lnTo>
                <a:lnTo>
                  <a:pt x="12700" y="0"/>
                </a:lnTo>
                <a:close/>
              </a:path>
              <a:path w="2130425" h="226060">
                <a:moveTo>
                  <a:pt x="2074009" y="57510"/>
                </a:moveTo>
                <a:lnTo>
                  <a:pt x="2036699" y="76161"/>
                </a:lnTo>
                <a:lnTo>
                  <a:pt x="1989074" y="94741"/>
                </a:lnTo>
                <a:lnTo>
                  <a:pt x="1932686" y="112648"/>
                </a:lnTo>
                <a:lnTo>
                  <a:pt x="1868551" y="129539"/>
                </a:lnTo>
                <a:lnTo>
                  <a:pt x="1797303" y="145402"/>
                </a:lnTo>
                <a:lnTo>
                  <a:pt x="1759330" y="152907"/>
                </a:lnTo>
                <a:lnTo>
                  <a:pt x="1719834" y="160032"/>
                </a:lnTo>
                <a:lnTo>
                  <a:pt x="1679066" y="166789"/>
                </a:lnTo>
                <a:lnTo>
                  <a:pt x="1636902" y="173151"/>
                </a:lnTo>
                <a:lnTo>
                  <a:pt x="1593723" y="179235"/>
                </a:lnTo>
                <a:lnTo>
                  <a:pt x="1549273" y="184759"/>
                </a:lnTo>
                <a:lnTo>
                  <a:pt x="1503934" y="189890"/>
                </a:lnTo>
                <a:lnTo>
                  <a:pt x="1457833" y="194640"/>
                </a:lnTo>
                <a:lnTo>
                  <a:pt x="1410842" y="198831"/>
                </a:lnTo>
                <a:lnTo>
                  <a:pt x="1363090" y="202539"/>
                </a:lnTo>
                <a:lnTo>
                  <a:pt x="1314958" y="205778"/>
                </a:lnTo>
                <a:lnTo>
                  <a:pt x="1266189" y="208432"/>
                </a:lnTo>
                <a:lnTo>
                  <a:pt x="1217040" y="210527"/>
                </a:lnTo>
                <a:lnTo>
                  <a:pt x="1167764" y="212051"/>
                </a:lnTo>
                <a:lnTo>
                  <a:pt x="1118108" y="213004"/>
                </a:lnTo>
                <a:lnTo>
                  <a:pt x="1392337" y="213004"/>
                </a:lnTo>
                <a:lnTo>
                  <a:pt x="1458849" y="207302"/>
                </a:lnTo>
                <a:lnTo>
                  <a:pt x="1505330" y="202526"/>
                </a:lnTo>
                <a:lnTo>
                  <a:pt x="1550670" y="197370"/>
                </a:lnTo>
                <a:lnTo>
                  <a:pt x="1595247" y="191846"/>
                </a:lnTo>
                <a:lnTo>
                  <a:pt x="1638680" y="185737"/>
                </a:lnTo>
                <a:lnTo>
                  <a:pt x="1680972" y="179336"/>
                </a:lnTo>
                <a:lnTo>
                  <a:pt x="1721865" y="172567"/>
                </a:lnTo>
                <a:lnTo>
                  <a:pt x="1761616" y="165404"/>
                </a:lnTo>
                <a:lnTo>
                  <a:pt x="1799844" y="157860"/>
                </a:lnTo>
                <a:lnTo>
                  <a:pt x="1871472" y="141909"/>
                </a:lnTo>
                <a:lnTo>
                  <a:pt x="1936114" y="124891"/>
                </a:lnTo>
                <a:lnTo>
                  <a:pt x="1993011" y="106794"/>
                </a:lnTo>
                <a:lnTo>
                  <a:pt x="2030349" y="92659"/>
                </a:lnTo>
                <a:lnTo>
                  <a:pt x="2072004" y="73063"/>
                </a:lnTo>
                <a:lnTo>
                  <a:pt x="2082419" y="67017"/>
                </a:lnTo>
                <a:lnTo>
                  <a:pt x="2085505" y="63887"/>
                </a:lnTo>
                <a:lnTo>
                  <a:pt x="2078640" y="58127"/>
                </a:lnTo>
                <a:lnTo>
                  <a:pt x="2073402" y="58127"/>
                </a:lnTo>
                <a:lnTo>
                  <a:pt x="2074009" y="57510"/>
                </a:lnTo>
                <a:close/>
              </a:path>
              <a:path w="2130425" h="226060">
                <a:moveTo>
                  <a:pt x="2119861" y="46266"/>
                </a:moveTo>
                <a:lnTo>
                  <a:pt x="2085086" y="46266"/>
                </a:lnTo>
                <a:lnTo>
                  <a:pt x="2094102" y="55168"/>
                </a:lnTo>
                <a:lnTo>
                  <a:pt x="2085505" y="63887"/>
                </a:lnTo>
                <a:lnTo>
                  <a:pt x="2110613" y="84950"/>
                </a:lnTo>
                <a:lnTo>
                  <a:pt x="2119861" y="46266"/>
                </a:lnTo>
                <a:close/>
              </a:path>
              <a:path w="2130425" h="226060">
                <a:moveTo>
                  <a:pt x="2085086" y="46266"/>
                </a:moveTo>
                <a:lnTo>
                  <a:pt x="2075772" y="55721"/>
                </a:lnTo>
                <a:lnTo>
                  <a:pt x="2085505" y="63887"/>
                </a:lnTo>
                <a:lnTo>
                  <a:pt x="2094102" y="55168"/>
                </a:lnTo>
                <a:lnTo>
                  <a:pt x="2085086" y="46266"/>
                </a:lnTo>
                <a:close/>
              </a:path>
              <a:path w="2130425" h="226060">
                <a:moveTo>
                  <a:pt x="2074926" y="57010"/>
                </a:moveTo>
                <a:lnTo>
                  <a:pt x="2074009" y="57510"/>
                </a:lnTo>
                <a:lnTo>
                  <a:pt x="2073402" y="58127"/>
                </a:lnTo>
                <a:lnTo>
                  <a:pt x="2074926" y="57010"/>
                </a:lnTo>
                <a:close/>
              </a:path>
              <a:path w="2130425" h="226060">
                <a:moveTo>
                  <a:pt x="2077307" y="57010"/>
                </a:moveTo>
                <a:lnTo>
                  <a:pt x="2074926" y="57010"/>
                </a:lnTo>
                <a:lnTo>
                  <a:pt x="2073402" y="58127"/>
                </a:lnTo>
                <a:lnTo>
                  <a:pt x="2078640" y="58127"/>
                </a:lnTo>
                <a:lnTo>
                  <a:pt x="2077307" y="57010"/>
                </a:lnTo>
                <a:close/>
              </a:path>
              <a:path w="2130425" h="226060">
                <a:moveTo>
                  <a:pt x="2075772" y="55721"/>
                </a:moveTo>
                <a:lnTo>
                  <a:pt x="2074009" y="57510"/>
                </a:lnTo>
                <a:lnTo>
                  <a:pt x="2074926" y="57010"/>
                </a:lnTo>
                <a:lnTo>
                  <a:pt x="2077307" y="57010"/>
                </a:lnTo>
                <a:lnTo>
                  <a:pt x="2075772" y="55721"/>
                </a:lnTo>
                <a:close/>
              </a:path>
              <a:path w="2130425" h="226060">
                <a:moveTo>
                  <a:pt x="2130425" y="2082"/>
                </a:moveTo>
                <a:lnTo>
                  <a:pt x="2052192" y="35940"/>
                </a:lnTo>
                <a:lnTo>
                  <a:pt x="2075772" y="55721"/>
                </a:lnTo>
                <a:lnTo>
                  <a:pt x="2085086" y="46266"/>
                </a:lnTo>
                <a:lnTo>
                  <a:pt x="2119861" y="46266"/>
                </a:lnTo>
                <a:lnTo>
                  <a:pt x="2130425" y="2082"/>
                </a:lnTo>
                <a:close/>
              </a:path>
              <a:path w="2130425" h="226060">
                <a:moveTo>
                  <a:pt x="13044" y="4648"/>
                </a:moveTo>
                <a:lnTo>
                  <a:pt x="13080" y="5143"/>
                </a:lnTo>
                <a:lnTo>
                  <a:pt x="13044" y="4648"/>
                </a:lnTo>
                <a:close/>
              </a:path>
              <a:path w="2130425" h="226060">
                <a:moveTo>
                  <a:pt x="13014" y="4241"/>
                </a:moveTo>
                <a:lnTo>
                  <a:pt x="13044" y="4648"/>
                </a:lnTo>
                <a:lnTo>
                  <a:pt x="13014" y="424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13478" y="6038241"/>
            <a:ext cx="3197225" cy="227329"/>
          </a:xfrm>
          <a:custGeom>
            <a:avLst/>
            <a:gdLst/>
            <a:ahLst/>
            <a:cxnLst/>
            <a:rect l="l" t="t" r="r" b="b"/>
            <a:pathLst>
              <a:path w="3197225" h="227329">
                <a:moveTo>
                  <a:pt x="12446" y="0"/>
                </a:moveTo>
                <a:lnTo>
                  <a:pt x="0" y="2743"/>
                </a:lnTo>
                <a:lnTo>
                  <a:pt x="2286" y="13030"/>
                </a:lnTo>
                <a:lnTo>
                  <a:pt x="2794" y="14528"/>
                </a:lnTo>
                <a:lnTo>
                  <a:pt x="3175" y="15176"/>
                </a:lnTo>
                <a:lnTo>
                  <a:pt x="10033" y="25463"/>
                </a:lnTo>
                <a:lnTo>
                  <a:pt x="10413" y="25907"/>
                </a:lnTo>
                <a:lnTo>
                  <a:pt x="10668" y="26301"/>
                </a:lnTo>
                <a:lnTo>
                  <a:pt x="58674" y="57975"/>
                </a:lnTo>
                <a:lnTo>
                  <a:pt x="110236" y="78117"/>
                </a:lnTo>
                <a:lnTo>
                  <a:pt x="176022" y="97497"/>
                </a:lnTo>
                <a:lnTo>
                  <a:pt x="213995" y="106972"/>
                </a:lnTo>
                <a:lnTo>
                  <a:pt x="255270" y="116154"/>
                </a:lnTo>
                <a:lnTo>
                  <a:pt x="299465" y="125133"/>
                </a:lnTo>
                <a:lnTo>
                  <a:pt x="346583" y="133819"/>
                </a:lnTo>
                <a:lnTo>
                  <a:pt x="396494" y="142316"/>
                </a:lnTo>
                <a:lnTo>
                  <a:pt x="448945" y="150520"/>
                </a:lnTo>
                <a:lnTo>
                  <a:pt x="503809" y="158343"/>
                </a:lnTo>
                <a:lnTo>
                  <a:pt x="620649" y="173126"/>
                </a:lnTo>
                <a:lnTo>
                  <a:pt x="682117" y="179984"/>
                </a:lnTo>
                <a:lnTo>
                  <a:pt x="745617" y="186372"/>
                </a:lnTo>
                <a:lnTo>
                  <a:pt x="877570" y="198107"/>
                </a:lnTo>
                <a:lnTo>
                  <a:pt x="1015364" y="208013"/>
                </a:lnTo>
                <a:lnTo>
                  <a:pt x="1157859" y="216027"/>
                </a:lnTo>
                <a:lnTo>
                  <a:pt x="1303782" y="221932"/>
                </a:lnTo>
                <a:lnTo>
                  <a:pt x="1452118" y="225653"/>
                </a:lnTo>
                <a:lnTo>
                  <a:pt x="1601597" y="226885"/>
                </a:lnTo>
                <a:lnTo>
                  <a:pt x="1751076" y="225653"/>
                </a:lnTo>
                <a:lnTo>
                  <a:pt x="1899412" y="222034"/>
                </a:lnTo>
                <a:lnTo>
                  <a:pt x="2045462" y="216128"/>
                </a:lnTo>
                <a:lnTo>
                  <a:pt x="2080425" y="214185"/>
                </a:lnTo>
                <a:lnTo>
                  <a:pt x="1601724" y="214185"/>
                </a:lnTo>
                <a:lnTo>
                  <a:pt x="1452499" y="212953"/>
                </a:lnTo>
                <a:lnTo>
                  <a:pt x="1304417" y="209245"/>
                </a:lnTo>
                <a:lnTo>
                  <a:pt x="1158494" y="203339"/>
                </a:lnTo>
                <a:lnTo>
                  <a:pt x="1016381" y="195351"/>
                </a:lnTo>
                <a:lnTo>
                  <a:pt x="878713" y="185445"/>
                </a:lnTo>
                <a:lnTo>
                  <a:pt x="747013" y="173736"/>
                </a:lnTo>
                <a:lnTo>
                  <a:pt x="683640" y="167373"/>
                </a:lnTo>
                <a:lnTo>
                  <a:pt x="622173" y="160515"/>
                </a:lnTo>
                <a:lnTo>
                  <a:pt x="505713" y="145770"/>
                </a:lnTo>
                <a:lnTo>
                  <a:pt x="450850" y="137972"/>
                </a:lnTo>
                <a:lnTo>
                  <a:pt x="398525" y="129793"/>
                </a:lnTo>
                <a:lnTo>
                  <a:pt x="348869" y="121335"/>
                </a:lnTo>
                <a:lnTo>
                  <a:pt x="302006" y="112687"/>
                </a:lnTo>
                <a:lnTo>
                  <a:pt x="258063" y="103759"/>
                </a:lnTo>
                <a:lnTo>
                  <a:pt x="217170" y="94653"/>
                </a:lnTo>
                <a:lnTo>
                  <a:pt x="179450" y="85267"/>
                </a:lnTo>
                <a:lnTo>
                  <a:pt x="114553" y="66167"/>
                </a:lnTo>
                <a:lnTo>
                  <a:pt x="64515" y="46685"/>
                </a:lnTo>
                <a:lnTo>
                  <a:pt x="31026" y="27432"/>
                </a:lnTo>
                <a:lnTo>
                  <a:pt x="30861" y="27432"/>
                </a:lnTo>
                <a:lnTo>
                  <a:pt x="30099" y="26822"/>
                </a:lnTo>
                <a:lnTo>
                  <a:pt x="20980" y="18427"/>
                </a:lnTo>
                <a:lnTo>
                  <a:pt x="20700" y="18427"/>
                </a:lnTo>
                <a:lnTo>
                  <a:pt x="19685" y="17246"/>
                </a:lnTo>
                <a:lnTo>
                  <a:pt x="19913" y="17246"/>
                </a:lnTo>
                <a:lnTo>
                  <a:pt x="15273" y="10287"/>
                </a:lnTo>
                <a:lnTo>
                  <a:pt x="14732" y="10287"/>
                </a:lnTo>
                <a:lnTo>
                  <a:pt x="13843" y="8140"/>
                </a:lnTo>
                <a:lnTo>
                  <a:pt x="14255" y="8140"/>
                </a:lnTo>
                <a:lnTo>
                  <a:pt x="12446" y="0"/>
                </a:lnTo>
                <a:close/>
              </a:path>
              <a:path w="3197225" h="227329">
                <a:moveTo>
                  <a:pt x="3141807" y="57492"/>
                </a:moveTo>
                <a:lnTo>
                  <a:pt x="3116072" y="57492"/>
                </a:lnTo>
                <a:lnTo>
                  <a:pt x="3115055" y="57950"/>
                </a:lnTo>
                <a:lnTo>
                  <a:pt x="3114788" y="57950"/>
                </a:lnTo>
                <a:lnTo>
                  <a:pt x="3058414" y="76784"/>
                </a:lnTo>
                <a:lnTo>
                  <a:pt x="2986404" y="95465"/>
                </a:lnTo>
                <a:lnTo>
                  <a:pt x="2945383" y="104495"/>
                </a:lnTo>
                <a:lnTo>
                  <a:pt x="2901442" y="113423"/>
                </a:lnTo>
                <a:lnTo>
                  <a:pt x="2854579" y="121983"/>
                </a:lnTo>
                <a:lnTo>
                  <a:pt x="2804795" y="130352"/>
                </a:lnTo>
                <a:lnTo>
                  <a:pt x="2752471" y="138429"/>
                </a:lnTo>
                <a:lnTo>
                  <a:pt x="2697734" y="146240"/>
                </a:lnTo>
                <a:lnTo>
                  <a:pt x="2640584" y="153758"/>
                </a:lnTo>
                <a:lnTo>
                  <a:pt x="2519807" y="167640"/>
                </a:lnTo>
                <a:lnTo>
                  <a:pt x="2391410" y="180111"/>
                </a:lnTo>
                <a:lnTo>
                  <a:pt x="2324735" y="185635"/>
                </a:lnTo>
                <a:lnTo>
                  <a:pt x="2187067" y="195529"/>
                </a:lnTo>
                <a:lnTo>
                  <a:pt x="2044827" y="203428"/>
                </a:lnTo>
                <a:lnTo>
                  <a:pt x="1899031" y="209334"/>
                </a:lnTo>
                <a:lnTo>
                  <a:pt x="1750949" y="212953"/>
                </a:lnTo>
                <a:lnTo>
                  <a:pt x="1601724" y="214185"/>
                </a:lnTo>
                <a:lnTo>
                  <a:pt x="2080425" y="214185"/>
                </a:lnTo>
                <a:lnTo>
                  <a:pt x="2187829" y="208216"/>
                </a:lnTo>
                <a:lnTo>
                  <a:pt x="2325624" y="198297"/>
                </a:lnTo>
                <a:lnTo>
                  <a:pt x="2392426" y="192773"/>
                </a:lnTo>
                <a:lnTo>
                  <a:pt x="2521077" y="180276"/>
                </a:lnTo>
                <a:lnTo>
                  <a:pt x="2642108" y="166357"/>
                </a:lnTo>
                <a:lnTo>
                  <a:pt x="2699385" y="158826"/>
                </a:lnTo>
                <a:lnTo>
                  <a:pt x="2754376" y="151003"/>
                </a:lnTo>
                <a:lnTo>
                  <a:pt x="2806827" y="142900"/>
                </a:lnTo>
                <a:lnTo>
                  <a:pt x="2856738" y="134505"/>
                </a:lnTo>
                <a:lnTo>
                  <a:pt x="2903728" y="125920"/>
                </a:lnTo>
                <a:lnTo>
                  <a:pt x="2947924" y="116941"/>
                </a:lnTo>
                <a:lnTo>
                  <a:pt x="2989072" y="107873"/>
                </a:lnTo>
                <a:lnTo>
                  <a:pt x="3027045" y="98501"/>
                </a:lnTo>
                <a:lnTo>
                  <a:pt x="3092830" y="79248"/>
                </a:lnTo>
                <a:lnTo>
                  <a:pt x="3120644" y="69329"/>
                </a:lnTo>
                <a:lnTo>
                  <a:pt x="3121025" y="69189"/>
                </a:lnTo>
                <a:lnTo>
                  <a:pt x="3121405" y="68999"/>
                </a:lnTo>
                <a:lnTo>
                  <a:pt x="3140996" y="57950"/>
                </a:lnTo>
                <a:lnTo>
                  <a:pt x="3115055" y="57950"/>
                </a:lnTo>
                <a:lnTo>
                  <a:pt x="3115513" y="57691"/>
                </a:lnTo>
                <a:lnTo>
                  <a:pt x="3141454" y="57691"/>
                </a:lnTo>
                <a:lnTo>
                  <a:pt x="3141807" y="57492"/>
                </a:lnTo>
                <a:close/>
              </a:path>
              <a:path w="3197225" h="227329">
                <a:moveTo>
                  <a:pt x="3182632" y="40030"/>
                </a:moveTo>
                <a:lnTo>
                  <a:pt x="3146805" y="40030"/>
                </a:lnTo>
                <a:lnTo>
                  <a:pt x="3153155" y="51092"/>
                </a:lnTo>
                <a:lnTo>
                  <a:pt x="3143039" y="56797"/>
                </a:lnTo>
                <a:lnTo>
                  <a:pt x="3166109" y="82346"/>
                </a:lnTo>
                <a:lnTo>
                  <a:pt x="3182632" y="40030"/>
                </a:lnTo>
                <a:close/>
              </a:path>
              <a:path w="3197225" h="227329">
                <a:moveTo>
                  <a:pt x="3116072" y="57492"/>
                </a:moveTo>
                <a:lnTo>
                  <a:pt x="3115513" y="57691"/>
                </a:lnTo>
                <a:lnTo>
                  <a:pt x="3115055" y="57950"/>
                </a:lnTo>
                <a:lnTo>
                  <a:pt x="3116072" y="57492"/>
                </a:lnTo>
                <a:close/>
              </a:path>
              <a:path w="3197225" h="227329">
                <a:moveTo>
                  <a:pt x="3134282" y="47098"/>
                </a:moveTo>
                <a:lnTo>
                  <a:pt x="3115513" y="57691"/>
                </a:lnTo>
                <a:lnTo>
                  <a:pt x="3116072" y="57492"/>
                </a:lnTo>
                <a:lnTo>
                  <a:pt x="3141807" y="57492"/>
                </a:lnTo>
                <a:lnTo>
                  <a:pt x="3143039" y="56797"/>
                </a:lnTo>
                <a:lnTo>
                  <a:pt x="3134282" y="47098"/>
                </a:lnTo>
                <a:close/>
              </a:path>
              <a:path w="3197225" h="227329">
                <a:moveTo>
                  <a:pt x="3146805" y="40030"/>
                </a:moveTo>
                <a:lnTo>
                  <a:pt x="3134282" y="47098"/>
                </a:lnTo>
                <a:lnTo>
                  <a:pt x="3143039" y="56797"/>
                </a:lnTo>
                <a:lnTo>
                  <a:pt x="3153155" y="51092"/>
                </a:lnTo>
                <a:lnTo>
                  <a:pt x="3146805" y="40030"/>
                </a:lnTo>
                <a:close/>
              </a:path>
              <a:path w="3197225" h="227329">
                <a:moveTo>
                  <a:pt x="3197098" y="2984"/>
                </a:moveTo>
                <a:lnTo>
                  <a:pt x="3115055" y="25806"/>
                </a:lnTo>
                <a:lnTo>
                  <a:pt x="3134282" y="47098"/>
                </a:lnTo>
                <a:lnTo>
                  <a:pt x="3146805" y="40030"/>
                </a:lnTo>
                <a:lnTo>
                  <a:pt x="3182632" y="40030"/>
                </a:lnTo>
                <a:lnTo>
                  <a:pt x="3197098" y="2984"/>
                </a:lnTo>
                <a:close/>
              </a:path>
              <a:path w="3197225" h="227329">
                <a:moveTo>
                  <a:pt x="30099" y="26822"/>
                </a:moveTo>
                <a:lnTo>
                  <a:pt x="30861" y="27432"/>
                </a:lnTo>
                <a:lnTo>
                  <a:pt x="30432" y="27041"/>
                </a:lnTo>
                <a:lnTo>
                  <a:pt x="30099" y="26822"/>
                </a:lnTo>
                <a:close/>
              </a:path>
              <a:path w="3197225" h="227329">
                <a:moveTo>
                  <a:pt x="30432" y="27041"/>
                </a:moveTo>
                <a:lnTo>
                  <a:pt x="30861" y="27432"/>
                </a:lnTo>
                <a:lnTo>
                  <a:pt x="31026" y="27432"/>
                </a:lnTo>
                <a:lnTo>
                  <a:pt x="30432" y="27041"/>
                </a:lnTo>
                <a:close/>
              </a:path>
              <a:path w="3197225" h="227329">
                <a:moveTo>
                  <a:pt x="30192" y="26822"/>
                </a:moveTo>
                <a:lnTo>
                  <a:pt x="30432" y="27041"/>
                </a:lnTo>
                <a:lnTo>
                  <a:pt x="30192" y="26822"/>
                </a:lnTo>
                <a:close/>
              </a:path>
              <a:path w="3197225" h="227329">
                <a:moveTo>
                  <a:pt x="19685" y="17246"/>
                </a:moveTo>
                <a:lnTo>
                  <a:pt x="20700" y="18427"/>
                </a:lnTo>
                <a:lnTo>
                  <a:pt x="20267" y="17777"/>
                </a:lnTo>
                <a:lnTo>
                  <a:pt x="19685" y="17246"/>
                </a:lnTo>
                <a:close/>
              </a:path>
              <a:path w="3197225" h="227329">
                <a:moveTo>
                  <a:pt x="20267" y="17777"/>
                </a:moveTo>
                <a:lnTo>
                  <a:pt x="20700" y="18427"/>
                </a:lnTo>
                <a:lnTo>
                  <a:pt x="20980" y="18427"/>
                </a:lnTo>
                <a:lnTo>
                  <a:pt x="20267" y="17777"/>
                </a:lnTo>
                <a:close/>
              </a:path>
              <a:path w="3197225" h="227329">
                <a:moveTo>
                  <a:pt x="19913" y="17246"/>
                </a:moveTo>
                <a:lnTo>
                  <a:pt x="19685" y="17246"/>
                </a:lnTo>
                <a:lnTo>
                  <a:pt x="20267" y="17777"/>
                </a:lnTo>
                <a:lnTo>
                  <a:pt x="19913" y="17246"/>
                </a:lnTo>
                <a:close/>
              </a:path>
              <a:path w="3197225" h="227329">
                <a:moveTo>
                  <a:pt x="13843" y="8140"/>
                </a:moveTo>
                <a:lnTo>
                  <a:pt x="14732" y="10287"/>
                </a:lnTo>
                <a:lnTo>
                  <a:pt x="14461" y="9067"/>
                </a:lnTo>
                <a:lnTo>
                  <a:pt x="13843" y="8140"/>
                </a:lnTo>
                <a:close/>
              </a:path>
              <a:path w="3197225" h="227329">
                <a:moveTo>
                  <a:pt x="14461" y="9067"/>
                </a:moveTo>
                <a:lnTo>
                  <a:pt x="14732" y="10287"/>
                </a:lnTo>
                <a:lnTo>
                  <a:pt x="15273" y="10287"/>
                </a:lnTo>
                <a:lnTo>
                  <a:pt x="14461" y="9067"/>
                </a:lnTo>
                <a:close/>
              </a:path>
              <a:path w="3197225" h="227329">
                <a:moveTo>
                  <a:pt x="14255" y="8140"/>
                </a:moveTo>
                <a:lnTo>
                  <a:pt x="13843" y="8140"/>
                </a:lnTo>
                <a:lnTo>
                  <a:pt x="14461" y="9067"/>
                </a:lnTo>
                <a:lnTo>
                  <a:pt x="14255" y="814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13478" y="6038685"/>
            <a:ext cx="4264025" cy="226695"/>
          </a:xfrm>
          <a:custGeom>
            <a:avLst/>
            <a:gdLst/>
            <a:ahLst/>
            <a:cxnLst/>
            <a:rect l="l" t="t" r="r" b="b"/>
            <a:pathLst>
              <a:path w="4264025" h="226695">
                <a:moveTo>
                  <a:pt x="12446" y="0"/>
                </a:moveTo>
                <a:lnTo>
                  <a:pt x="0" y="1854"/>
                </a:lnTo>
                <a:lnTo>
                  <a:pt x="762" y="6997"/>
                </a:lnTo>
                <a:lnTo>
                  <a:pt x="888" y="8128"/>
                </a:lnTo>
                <a:lnTo>
                  <a:pt x="1143" y="8648"/>
                </a:lnTo>
                <a:lnTo>
                  <a:pt x="3683" y="14389"/>
                </a:lnTo>
                <a:lnTo>
                  <a:pt x="4063" y="14947"/>
                </a:lnTo>
                <a:lnTo>
                  <a:pt x="4572" y="15430"/>
                </a:lnTo>
                <a:lnTo>
                  <a:pt x="13715" y="25717"/>
                </a:lnTo>
                <a:lnTo>
                  <a:pt x="14004" y="26141"/>
                </a:lnTo>
                <a:lnTo>
                  <a:pt x="14350" y="26454"/>
                </a:lnTo>
                <a:lnTo>
                  <a:pt x="14859" y="26746"/>
                </a:lnTo>
                <a:lnTo>
                  <a:pt x="30099" y="37109"/>
                </a:lnTo>
                <a:lnTo>
                  <a:pt x="30607" y="37401"/>
                </a:lnTo>
                <a:lnTo>
                  <a:pt x="77850" y="57810"/>
                </a:lnTo>
                <a:lnTo>
                  <a:pt x="146176" y="77825"/>
                </a:lnTo>
                <a:lnTo>
                  <a:pt x="187706" y="87591"/>
                </a:lnTo>
                <a:lnTo>
                  <a:pt x="233807" y="97155"/>
                </a:lnTo>
                <a:lnTo>
                  <a:pt x="284480" y="106603"/>
                </a:lnTo>
                <a:lnTo>
                  <a:pt x="339344" y="115773"/>
                </a:lnTo>
                <a:lnTo>
                  <a:pt x="398145" y="124739"/>
                </a:lnTo>
                <a:lnTo>
                  <a:pt x="461010" y="133426"/>
                </a:lnTo>
                <a:lnTo>
                  <a:pt x="527431" y="141909"/>
                </a:lnTo>
                <a:lnTo>
                  <a:pt x="597408" y="150114"/>
                </a:lnTo>
                <a:lnTo>
                  <a:pt x="747268" y="165455"/>
                </a:lnTo>
                <a:lnTo>
                  <a:pt x="908685" y="179565"/>
                </a:lnTo>
                <a:lnTo>
                  <a:pt x="1169162" y="197675"/>
                </a:lnTo>
                <a:lnTo>
                  <a:pt x="1447292" y="211861"/>
                </a:lnTo>
                <a:lnTo>
                  <a:pt x="1737740" y="221488"/>
                </a:lnTo>
                <a:lnTo>
                  <a:pt x="1935607" y="225209"/>
                </a:lnTo>
                <a:lnTo>
                  <a:pt x="2134997" y="226441"/>
                </a:lnTo>
                <a:lnTo>
                  <a:pt x="2334514" y="225209"/>
                </a:lnTo>
                <a:lnTo>
                  <a:pt x="2532253" y="221589"/>
                </a:lnTo>
                <a:lnTo>
                  <a:pt x="2776947" y="213741"/>
                </a:lnTo>
                <a:lnTo>
                  <a:pt x="2135124" y="213741"/>
                </a:lnTo>
                <a:lnTo>
                  <a:pt x="1935861" y="212509"/>
                </a:lnTo>
                <a:lnTo>
                  <a:pt x="1738122" y="208800"/>
                </a:lnTo>
                <a:lnTo>
                  <a:pt x="1447927" y="199186"/>
                </a:lnTo>
                <a:lnTo>
                  <a:pt x="1170051" y="184988"/>
                </a:lnTo>
                <a:lnTo>
                  <a:pt x="909701" y="166903"/>
                </a:lnTo>
                <a:lnTo>
                  <a:pt x="748411" y="152819"/>
                </a:lnTo>
                <a:lnTo>
                  <a:pt x="598932" y="137490"/>
                </a:lnTo>
                <a:lnTo>
                  <a:pt x="529082" y="129311"/>
                </a:lnTo>
                <a:lnTo>
                  <a:pt x="462788" y="120840"/>
                </a:lnTo>
                <a:lnTo>
                  <a:pt x="400050" y="112191"/>
                </a:lnTo>
                <a:lnTo>
                  <a:pt x="341375" y="103251"/>
                </a:lnTo>
                <a:lnTo>
                  <a:pt x="286765" y="94119"/>
                </a:lnTo>
                <a:lnTo>
                  <a:pt x="236347" y="84721"/>
                </a:lnTo>
                <a:lnTo>
                  <a:pt x="190626" y="75234"/>
                </a:lnTo>
                <a:lnTo>
                  <a:pt x="149478" y="65570"/>
                </a:lnTo>
                <a:lnTo>
                  <a:pt x="82423" y="45961"/>
                </a:lnTo>
                <a:lnTo>
                  <a:pt x="37126" y="26441"/>
                </a:lnTo>
                <a:lnTo>
                  <a:pt x="36957" y="26441"/>
                </a:lnTo>
                <a:lnTo>
                  <a:pt x="36406" y="26111"/>
                </a:lnTo>
                <a:lnTo>
                  <a:pt x="23484" y="17284"/>
                </a:lnTo>
                <a:lnTo>
                  <a:pt x="23113" y="17284"/>
                </a:lnTo>
                <a:lnTo>
                  <a:pt x="21971" y="16256"/>
                </a:lnTo>
                <a:lnTo>
                  <a:pt x="22199" y="16256"/>
                </a:lnTo>
                <a:lnTo>
                  <a:pt x="15426" y="8636"/>
                </a:lnTo>
                <a:lnTo>
                  <a:pt x="15112" y="8636"/>
                </a:lnTo>
                <a:lnTo>
                  <a:pt x="13970" y="6997"/>
                </a:lnTo>
                <a:lnTo>
                  <a:pt x="14384" y="6997"/>
                </a:lnTo>
                <a:lnTo>
                  <a:pt x="13560" y="5143"/>
                </a:lnTo>
                <a:lnTo>
                  <a:pt x="13208" y="5143"/>
                </a:lnTo>
                <a:lnTo>
                  <a:pt x="12826" y="3492"/>
                </a:lnTo>
                <a:lnTo>
                  <a:pt x="12963" y="3492"/>
                </a:lnTo>
                <a:lnTo>
                  <a:pt x="12446" y="0"/>
                </a:lnTo>
                <a:close/>
              </a:path>
              <a:path w="4264025" h="226695">
                <a:moveTo>
                  <a:pt x="4187471" y="47258"/>
                </a:moveTo>
                <a:lnTo>
                  <a:pt x="4120769" y="66560"/>
                </a:lnTo>
                <a:lnTo>
                  <a:pt x="4079621" y="76238"/>
                </a:lnTo>
                <a:lnTo>
                  <a:pt x="4033901" y="85648"/>
                </a:lnTo>
                <a:lnTo>
                  <a:pt x="3983481" y="94957"/>
                </a:lnTo>
                <a:lnTo>
                  <a:pt x="3928745" y="104000"/>
                </a:lnTo>
                <a:lnTo>
                  <a:pt x="3870071" y="112941"/>
                </a:lnTo>
                <a:lnTo>
                  <a:pt x="3807459" y="121500"/>
                </a:lnTo>
                <a:lnTo>
                  <a:pt x="3741039" y="129870"/>
                </a:lnTo>
                <a:lnTo>
                  <a:pt x="3671189" y="137960"/>
                </a:lnTo>
                <a:lnTo>
                  <a:pt x="3521709" y="153289"/>
                </a:lnTo>
                <a:lnTo>
                  <a:pt x="3360420" y="167182"/>
                </a:lnTo>
                <a:lnTo>
                  <a:pt x="3100197" y="185178"/>
                </a:lnTo>
                <a:lnTo>
                  <a:pt x="2822194" y="199275"/>
                </a:lnTo>
                <a:lnTo>
                  <a:pt x="2531999" y="208889"/>
                </a:lnTo>
                <a:lnTo>
                  <a:pt x="2334387" y="212509"/>
                </a:lnTo>
                <a:lnTo>
                  <a:pt x="2135124" y="213741"/>
                </a:lnTo>
                <a:lnTo>
                  <a:pt x="2776947" y="213741"/>
                </a:lnTo>
                <a:lnTo>
                  <a:pt x="3009773" y="203009"/>
                </a:lnTo>
                <a:lnTo>
                  <a:pt x="3189858" y="192341"/>
                </a:lnTo>
                <a:lnTo>
                  <a:pt x="3443478" y="173088"/>
                </a:lnTo>
                <a:lnTo>
                  <a:pt x="3599306" y="158407"/>
                </a:lnTo>
                <a:lnTo>
                  <a:pt x="3742563" y="142494"/>
                </a:lnTo>
                <a:lnTo>
                  <a:pt x="3808983" y="134099"/>
                </a:lnTo>
                <a:lnTo>
                  <a:pt x="3871849" y="125514"/>
                </a:lnTo>
                <a:lnTo>
                  <a:pt x="3930777" y="116547"/>
                </a:lnTo>
                <a:lnTo>
                  <a:pt x="3985514" y="107492"/>
                </a:lnTo>
                <a:lnTo>
                  <a:pt x="4036187" y="98132"/>
                </a:lnTo>
                <a:lnTo>
                  <a:pt x="4082161" y="88684"/>
                </a:lnTo>
                <a:lnTo>
                  <a:pt x="4123690" y="78930"/>
                </a:lnTo>
                <a:lnTo>
                  <a:pt x="4192270" y="59055"/>
                </a:lnTo>
                <a:lnTo>
                  <a:pt x="4205603" y="51835"/>
                </a:lnTo>
                <a:lnTo>
                  <a:pt x="4202399" y="47548"/>
                </a:lnTo>
                <a:lnTo>
                  <a:pt x="4186936" y="47548"/>
                </a:lnTo>
                <a:lnTo>
                  <a:pt x="4187471" y="47258"/>
                </a:lnTo>
                <a:close/>
              </a:path>
              <a:path w="4264025" h="226695">
                <a:moveTo>
                  <a:pt x="4247602" y="35001"/>
                </a:moveTo>
                <a:lnTo>
                  <a:pt x="4210050" y="35001"/>
                </a:lnTo>
                <a:lnTo>
                  <a:pt x="4216019" y="46151"/>
                </a:lnTo>
                <a:lnTo>
                  <a:pt x="4205603" y="51835"/>
                </a:lnTo>
                <a:lnTo>
                  <a:pt x="4225671" y="78689"/>
                </a:lnTo>
                <a:lnTo>
                  <a:pt x="4247602" y="35001"/>
                </a:lnTo>
                <a:close/>
              </a:path>
              <a:path w="4264025" h="226695">
                <a:moveTo>
                  <a:pt x="4210050" y="35001"/>
                </a:moveTo>
                <a:lnTo>
                  <a:pt x="4197937" y="41576"/>
                </a:lnTo>
                <a:lnTo>
                  <a:pt x="4205603" y="51835"/>
                </a:lnTo>
                <a:lnTo>
                  <a:pt x="4216019" y="46151"/>
                </a:lnTo>
                <a:lnTo>
                  <a:pt x="4210050" y="35001"/>
                </a:lnTo>
                <a:close/>
              </a:path>
              <a:path w="4264025" h="226695">
                <a:moveTo>
                  <a:pt x="4188079" y="47066"/>
                </a:moveTo>
                <a:lnTo>
                  <a:pt x="4187471" y="47258"/>
                </a:lnTo>
                <a:lnTo>
                  <a:pt x="4186936" y="47548"/>
                </a:lnTo>
                <a:lnTo>
                  <a:pt x="4188079" y="47066"/>
                </a:lnTo>
                <a:close/>
              </a:path>
              <a:path w="4264025" h="226695">
                <a:moveTo>
                  <a:pt x="4202039" y="47066"/>
                </a:moveTo>
                <a:lnTo>
                  <a:pt x="4188079" y="47066"/>
                </a:lnTo>
                <a:lnTo>
                  <a:pt x="4186936" y="47548"/>
                </a:lnTo>
                <a:lnTo>
                  <a:pt x="4202399" y="47548"/>
                </a:lnTo>
                <a:lnTo>
                  <a:pt x="4202039" y="47066"/>
                </a:lnTo>
                <a:close/>
              </a:path>
              <a:path w="4264025" h="226695">
                <a:moveTo>
                  <a:pt x="4197937" y="41576"/>
                </a:moveTo>
                <a:lnTo>
                  <a:pt x="4187471" y="47258"/>
                </a:lnTo>
                <a:lnTo>
                  <a:pt x="4188079" y="47066"/>
                </a:lnTo>
                <a:lnTo>
                  <a:pt x="4202039" y="47066"/>
                </a:lnTo>
                <a:lnTo>
                  <a:pt x="4197937" y="41576"/>
                </a:lnTo>
                <a:close/>
              </a:path>
              <a:path w="4264025" h="226695">
                <a:moveTo>
                  <a:pt x="4263898" y="2540"/>
                </a:moveTo>
                <a:lnTo>
                  <a:pt x="4180078" y="17678"/>
                </a:lnTo>
                <a:lnTo>
                  <a:pt x="4197937" y="41576"/>
                </a:lnTo>
                <a:lnTo>
                  <a:pt x="4210050" y="35001"/>
                </a:lnTo>
                <a:lnTo>
                  <a:pt x="4247602" y="35001"/>
                </a:lnTo>
                <a:lnTo>
                  <a:pt x="4263898" y="2540"/>
                </a:lnTo>
                <a:close/>
              </a:path>
              <a:path w="4264025" h="226695">
                <a:moveTo>
                  <a:pt x="36195" y="25984"/>
                </a:moveTo>
                <a:lnTo>
                  <a:pt x="36957" y="26441"/>
                </a:lnTo>
                <a:lnTo>
                  <a:pt x="36453" y="26111"/>
                </a:lnTo>
                <a:lnTo>
                  <a:pt x="36195" y="25984"/>
                </a:lnTo>
                <a:close/>
              </a:path>
              <a:path w="4264025" h="226695">
                <a:moveTo>
                  <a:pt x="36516" y="26141"/>
                </a:moveTo>
                <a:lnTo>
                  <a:pt x="36957" y="26441"/>
                </a:lnTo>
                <a:lnTo>
                  <a:pt x="37126" y="26441"/>
                </a:lnTo>
                <a:lnTo>
                  <a:pt x="36516" y="26141"/>
                </a:lnTo>
                <a:close/>
              </a:path>
              <a:path w="4264025" h="226695">
                <a:moveTo>
                  <a:pt x="36284" y="25984"/>
                </a:moveTo>
                <a:lnTo>
                  <a:pt x="36516" y="26141"/>
                </a:lnTo>
                <a:lnTo>
                  <a:pt x="36284" y="25984"/>
                </a:lnTo>
                <a:close/>
              </a:path>
              <a:path w="4264025" h="226695">
                <a:moveTo>
                  <a:pt x="21971" y="16256"/>
                </a:moveTo>
                <a:lnTo>
                  <a:pt x="23113" y="17284"/>
                </a:lnTo>
                <a:lnTo>
                  <a:pt x="22548" y="16648"/>
                </a:lnTo>
                <a:lnTo>
                  <a:pt x="21971" y="16256"/>
                </a:lnTo>
                <a:close/>
              </a:path>
              <a:path w="4264025" h="226695">
                <a:moveTo>
                  <a:pt x="22548" y="16648"/>
                </a:moveTo>
                <a:lnTo>
                  <a:pt x="23113" y="17284"/>
                </a:lnTo>
                <a:lnTo>
                  <a:pt x="23484" y="17284"/>
                </a:lnTo>
                <a:lnTo>
                  <a:pt x="22548" y="16648"/>
                </a:lnTo>
                <a:close/>
              </a:path>
              <a:path w="4264025" h="226695">
                <a:moveTo>
                  <a:pt x="22199" y="16256"/>
                </a:moveTo>
                <a:lnTo>
                  <a:pt x="21971" y="16256"/>
                </a:lnTo>
                <a:lnTo>
                  <a:pt x="22548" y="16648"/>
                </a:lnTo>
                <a:lnTo>
                  <a:pt x="22199" y="16256"/>
                </a:lnTo>
                <a:close/>
              </a:path>
              <a:path w="4264025" h="226695">
                <a:moveTo>
                  <a:pt x="13970" y="6997"/>
                </a:moveTo>
                <a:lnTo>
                  <a:pt x="15112" y="8636"/>
                </a:lnTo>
                <a:lnTo>
                  <a:pt x="14799" y="7931"/>
                </a:lnTo>
                <a:lnTo>
                  <a:pt x="13970" y="6997"/>
                </a:lnTo>
                <a:close/>
              </a:path>
              <a:path w="4264025" h="226695">
                <a:moveTo>
                  <a:pt x="14799" y="7931"/>
                </a:moveTo>
                <a:lnTo>
                  <a:pt x="15112" y="8636"/>
                </a:lnTo>
                <a:lnTo>
                  <a:pt x="15426" y="8636"/>
                </a:lnTo>
                <a:lnTo>
                  <a:pt x="14799" y="7931"/>
                </a:lnTo>
                <a:close/>
              </a:path>
              <a:path w="4264025" h="226695">
                <a:moveTo>
                  <a:pt x="14384" y="6997"/>
                </a:moveTo>
                <a:lnTo>
                  <a:pt x="13970" y="6997"/>
                </a:lnTo>
                <a:lnTo>
                  <a:pt x="14799" y="7931"/>
                </a:lnTo>
                <a:lnTo>
                  <a:pt x="14384" y="6997"/>
                </a:lnTo>
                <a:close/>
              </a:path>
              <a:path w="4264025" h="226695">
                <a:moveTo>
                  <a:pt x="12826" y="3492"/>
                </a:moveTo>
                <a:lnTo>
                  <a:pt x="13208" y="5143"/>
                </a:lnTo>
                <a:lnTo>
                  <a:pt x="13031" y="3952"/>
                </a:lnTo>
                <a:lnTo>
                  <a:pt x="12826" y="3492"/>
                </a:lnTo>
                <a:close/>
              </a:path>
              <a:path w="4264025" h="226695">
                <a:moveTo>
                  <a:pt x="13031" y="3952"/>
                </a:moveTo>
                <a:lnTo>
                  <a:pt x="13208" y="5143"/>
                </a:lnTo>
                <a:lnTo>
                  <a:pt x="13560" y="5143"/>
                </a:lnTo>
                <a:lnTo>
                  <a:pt x="13031" y="3952"/>
                </a:lnTo>
                <a:close/>
              </a:path>
              <a:path w="4264025" h="226695">
                <a:moveTo>
                  <a:pt x="12963" y="3492"/>
                </a:moveTo>
                <a:lnTo>
                  <a:pt x="12826" y="3492"/>
                </a:lnTo>
                <a:lnTo>
                  <a:pt x="13031" y="3952"/>
                </a:lnTo>
                <a:lnTo>
                  <a:pt x="12963" y="3492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4668139" y="6285382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Level</a:t>
            </a:r>
            <a:r>
              <a:rPr sz="2400" spc="-65" dirty="0">
                <a:solidFill>
                  <a:srgbClr val="AC8F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965950" y="6285382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Level</a:t>
            </a:r>
            <a:r>
              <a:rPr sz="2400" spc="-65" dirty="0">
                <a:solidFill>
                  <a:srgbClr val="AC8F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131873" y="6285382"/>
            <a:ext cx="1888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Context</a:t>
            </a:r>
            <a:r>
              <a:rPr sz="2400" spc="-55" dirty="0">
                <a:solidFill>
                  <a:srgbClr val="AC8F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C8F67"/>
                </a:solidFill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296917" y="773430"/>
            <a:ext cx="0" cy="5867400"/>
          </a:xfrm>
          <a:custGeom>
            <a:avLst/>
            <a:gdLst/>
            <a:ahLst/>
            <a:cxnLst/>
            <a:rect l="l" t="t" r="r" b="b"/>
            <a:pathLst>
              <a:path h="5867400">
                <a:moveTo>
                  <a:pt x="0" y="0"/>
                </a:moveTo>
                <a:lnTo>
                  <a:pt x="0" y="5867400"/>
                </a:lnTo>
              </a:path>
            </a:pathLst>
          </a:custGeom>
          <a:ln w="19812">
            <a:solidFill>
              <a:srgbClr val="AC8F67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54317" y="773430"/>
            <a:ext cx="0" cy="5867400"/>
          </a:xfrm>
          <a:custGeom>
            <a:avLst/>
            <a:gdLst/>
            <a:ahLst/>
            <a:cxnLst/>
            <a:rect l="l" t="t" r="r" b="b"/>
            <a:pathLst>
              <a:path h="5867400">
                <a:moveTo>
                  <a:pt x="0" y="0"/>
                </a:moveTo>
                <a:lnTo>
                  <a:pt x="0" y="5867400"/>
                </a:lnTo>
              </a:path>
            </a:pathLst>
          </a:custGeom>
          <a:ln w="19812">
            <a:solidFill>
              <a:srgbClr val="AC8F67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499" y="1034058"/>
            <a:ext cx="8163560" cy="782907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/>
              <a:t>Logical </a:t>
            </a:r>
            <a:r>
              <a:rPr sz="5000" dirty="0"/>
              <a:t>and </a:t>
            </a:r>
            <a:r>
              <a:rPr sz="5000" spc="-25" dirty="0"/>
              <a:t>Physical</a:t>
            </a:r>
            <a:r>
              <a:rPr sz="5000" spc="-75" dirty="0"/>
              <a:t> </a:t>
            </a:r>
            <a:r>
              <a:rPr sz="5000" spc="-5" dirty="0"/>
              <a:t>DFD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2143481"/>
            <a:ext cx="7921625" cy="35921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spcBef>
                <a:spcPts val="720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DFDs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considered</a:t>
            </a:r>
            <a:r>
              <a:rPr sz="2600" spc="-6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so</a:t>
            </a:r>
            <a:r>
              <a:rPr sz="2600" spc="-9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far</a:t>
            </a:r>
            <a:r>
              <a:rPr sz="2600" spc="-1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are</a:t>
            </a:r>
            <a:r>
              <a:rPr sz="2600" spc="-12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called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logical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sz="2600" spc="-8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physical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is</a:t>
            </a:r>
            <a:r>
              <a:rPr sz="26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similar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to</a:t>
            </a:r>
            <a:r>
              <a:rPr sz="26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a</a:t>
            </a:r>
            <a:r>
              <a:rPr sz="2600" spc="-1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document</a:t>
            </a:r>
            <a:r>
              <a:rPr sz="26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35" dirty="0">
                <a:solidFill>
                  <a:srgbClr val="292934"/>
                </a:solidFill>
                <a:latin typeface="Constantia"/>
                <a:cs typeface="Constantia"/>
              </a:rPr>
              <a:t>flow</a:t>
            </a:r>
            <a:r>
              <a:rPr sz="2600" spc="-1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diagram</a:t>
            </a:r>
            <a:endParaRPr sz="2600">
              <a:latin typeface="Constantia"/>
              <a:cs typeface="Constantia"/>
            </a:endParaRPr>
          </a:p>
          <a:p>
            <a:pPr marL="286385" marR="300990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30" dirty="0">
                <a:solidFill>
                  <a:srgbClr val="292934"/>
                </a:solidFill>
                <a:latin typeface="Constantia"/>
                <a:cs typeface="Constantia"/>
              </a:rPr>
              <a:t>It</a:t>
            </a:r>
            <a:r>
              <a:rPr sz="2600" spc="-13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5" dirty="0">
                <a:solidFill>
                  <a:srgbClr val="292934"/>
                </a:solidFill>
                <a:latin typeface="Constantia"/>
                <a:cs typeface="Constantia"/>
              </a:rPr>
              <a:t>specifies</a:t>
            </a:r>
            <a:r>
              <a:rPr sz="2600" spc="-12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who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does</a:t>
            </a:r>
            <a:r>
              <a:rPr sz="2600" spc="-9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operations</a:t>
            </a:r>
            <a:r>
              <a:rPr sz="26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5" dirty="0">
                <a:solidFill>
                  <a:srgbClr val="292934"/>
                </a:solidFill>
                <a:latin typeface="Constantia"/>
                <a:cs typeface="Constantia"/>
              </a:rPr>
              <a:t>specified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by</a:t>
            </a:r>
            <a:r>
              <a:rPr sz="2600" spc="-1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 logical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</a:t>
            </a:r>
            <a:endParaRPr sz="2600">
              <a:latin typeface="Constantia"/>
              <a:cs typeface="Constantia"/>
            </a:endParaRPr>
          </a:p>
          <a:p>
            <a:pPr marL="286385" marR="201295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Physical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DFD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may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depict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physical movements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of</a:t>
            </a:r>
            <a:r>
              <a:rPr sz="2600" spc="-4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the 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goods</a:t>
            </a:r>
            <a:endParaRPr sz="2600">
              <a:latin typeface="Constantia"/>
              <a:cs typeface="Constantia"/>
            </a:endParaRPr>
          </a:p>
          <a:p>
            <a:pPr marL="286385" marR="544195" indent="-274320">
              <a:spcBef>
                <a:spcPts val="625"/>
              </a:spcBef>
              <a:buClr>
                <a:srgbClr val="715F55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Physical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 DFDs</a:t>
            </a:r>
            <a:r>
              <a:rPr sz="2600" spc="-1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can</a:t>
            </a:r>
            <a:r>
              <a:rPr sz="2600" spc="-5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be</a:t>
            </a:r>
            <a:r>
              <a:rPr sz="2600" spc="-14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20" dirty="0">
                <a:solidFill>
                  <a:srgbClr val="292934"/>
                </a:solidFill>
                <a:latin typeface="Constantia"/>
                <a:cs typeface="Constantia"/>
              </a:rPr>
              <a:t>drawn</a:t>
            </a:r>
            <a:r>
              <a:rPr sz="2600" spc="-10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Constantia"/>
                <a:cs typeface="Constantia"/>
              </a:rPr>
              <a:t>during</a:t>
            </a:r>
            <a:r>
              <a:rPr sz="2600" spc="-30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fact</a:t>
            </a:r>
            <a:r>
              <a:rPr sz="2600" spc="-1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292934"/>
                </a:solidFill>
                <a:latin typeface="Constantia"/>
                <a:cs typeface="Constantia"/>
              </a:rPr>
              <a:t>gathering  phase of a </a:t>
            </a:r>
            <a:r>
              <a:rPr sz="2600" spc="-10" dirty="0">
                <a:solidFill>
                  <a:srgbClr val="292934"/>
                </a:solidFill>
                <a:latin typeface="Constantia"/>
                <a:cs typeface="Constantia"/>
              </a:rPr>
              <a:t>life</a:t>
            </a:r>
            <a:r>
              <a:rPr sz="2600" spc="-355" dirty="0">
                <a:solidFill>
                  <a:srgbClr val="292934"/>
                </a:solidFill>
                <a:latin typeface="Constantia"/>
                <a:cs typeface="Constantia"/>
              </a:rPr>
              <a:t> </a:t>
            </a:r>
            <a:r>
              <a:rPr sz="2600" spc="-15" dirty="0">
                <a:solidFill>
                  <a:srgbClr val="292934"/>
                </a:solidFill>
                <a:latin typeface="Constantia"/>
                <a:cs typeface="Constantia"/>
              </a:rPr>
              <a:t>cycle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320" y="757822"/>
            <a:ext cx="9784080" cy="62901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4572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Physical </a:t>
            </a:r>
            <a:r>
              <a:rPr spc="-5" dirty="0"/>
              <a:t>DFD </a:t>
            </a:r>
            <a:r>
              <a:rPr spc="-30" dirty="0"/>
              <a:t>for </a:t>
            </a:r>
            <a:r>
              <a:rPr dirty="0"/>
              <a:t>Cheque</a:t>
            </a:r>
            <a:r>
              <a:rPr spc="-40" dirty="0"/>
              <a:t> </a:t>
            </a:r>
            <a:r>
              <a:rPr spc="-5" dirty="0"/>
              <a:t>Encashment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5029" y="2181607"/>
            <a:ext cx="3663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sh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2792" y="3098292"/>
            <a:ext cx="1652015" cy="1537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244" y="3372612"/>
            <a:ext cx="1313688" cy="102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6800" y="3124200"/>
            <a:ext cx="152400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76800" y="3124200"/>
            <a:ext cx="1524000" cy="1409700"/>
          </a:xfrm>
          <a:custGeom>
            <a:avLst/>
            <a:gdLst/>
            <a:ahLst/>
            <a:cxnLst/>
            <a:rect l="l" t="t" r="r" b="b"/>
            <a:pathLst>
              <a:path w="1524000" h="1409700">
                <a:moveTo>
                  <a:pt x="0" y="704850"/>
                </a:moveTo>
                <a:lnTo>
                  <a:pt x="1620" y="658508"/>
                </a:lnTo>
                <a:lnTo>
                  <a:pt x="6415" y="612966"/>
                </a:lnTo>
                <a:lnTo>
                  <a:pt x="14284" y="568318"/>
                </a:lnTo>
                <a:lnTo>
                  <a:pt x="25127" y="524655"/>
                </a:lnTo>
                <a:lnTo>
                  <a:pt x="38843" y="482071"/>
                </a:lnTo>
                <a:lnTo>
                  <a:pt x="55332" y="440659"/>
                </a:lnTo>
                <a:lnTo>
                  <a:pt x="74494" y="400511"/>
                </a:lnTo>
                <a:lnTo>
                  <a:pt x="96228" y="361721"/>
                </a:lnTo>
                <a:lnTo>
                  <a:pt x="120433" y="324381"/>
                </a:lnTo>
                <a:lnTo>
                  <a:pt x="147011" y="288584"/>
                </a:lnTo>
                <a:lnTo>
                  <a:pt x="175859" y="254424"/>
                </a:lnTo>
                <a:lnTo>
                  <a:pt x="206878" y="221992"/>
                </a:lnTo>
                <a:lnTo>
                  <a:pt x="239968" y="191383"/>
                </a:lnTo>
                <a:lnTo>
                  <a:pt x="275027" y="162688"/>
                </a:lnTo>
                <a:lnTo>
                  <a:pt x="311956" y="136001"/>
                </a:lnTo>
                <a:lnTo>
                  <a:pt x="350655" y="111415"/>
                </a:lnTo>
                <a:lnTo>
                  <a:pt x="391022" y="89023"/>
                </a:lnTo>
                <a:lnTo>
                  <a:pt x="432958" y="68916"/>
                </a:lnTo>
                <a:lnTo>
                  <a:pt x="476362" y="51190"/>
                </a:lnTo>
                <a:lnTo>
                  <a:pt x="521134" y="35935"/>
                </a:lnTo>
                <a:lnTo>
                  <a:pt x="567174" y="23246"/>
                </a:lnTo>
                <a:lnTo>
                  <a:pt x="614381" y="13215"/>
                </a:lnTo>
                <a:lnTo>
                  <a:pt x="662654" y="5935"/>
                </a:lnTo>
                <a:lnTo>
                  <a:pt x="711894" y="1499"/>
                </a:lnTo>
                <a:lnTo>
                  <a:pt x="762000" y="0"/>
                </a:lnTo>
                <a:lnTo>
                  <a:pt x="812105" y="1499"/>
                </a:lnTo>
                <a:lnTo>
                  <a:pt x="861345" y="5935"/>
                </a:lnTo>
                <a:lnTo>
                  <a:pt x="909618" y="13215"/>
                </a:lnTo>
                <a:lnTo>
                  <a:pt x="956825" y="23246"/>
                </a:lnTo>
                <a:lnTo>
                  <a:pt x="1002865" y="35935"/>
                </a:lnTo>
                <a:lnTo>
                  <a:pt x="1047637" y="51190"/>
                </a:lnTo>
                <a:lnTo>
                  <a:pt x="1091041" y="68916"/>
                </a:lnTo>
                <a:lnTo>
                  <a:pt x="1132977" y="89023"/>
                </a:lnTo>
                <a:lnTo>
                  <a:pt x="1173344" y="111415"/>
                </a:lnTo>
                <a:lnTo>
                  <a:pt x="1212043" y="136001"/>
                </a:lnTo>
                <a:lnTo>
                  <a:pt x="1248972" y="162688"/>
                </a:lnTo>
                <a:lnTo>
                  <a:pt x="1284031" y="191383"/>
                </a:lnTo>
                <a:lnTo>
                  <a:pt x="1317121" y="221992"/>
                </a:lnTo>
                <a:lnTo>
                  <a:pt x="1348140" y="254424"/>
                </a:lnTo>
                <a:lnTo>
                  <a:pt x="1376988" y="288584"/>
                </a:lnTo>
                <a:lnTo>
                  <a:pt x="1403566" y="324381"/>
                </a:lnTo>
                <a:lnTo>
                  <a:pt x="1427771" y="361721"/>
                </a:lnTo>
                <a:lnTo>
                  <a:pt x="1449505" y="400511"/>
                </a:lnTo>
                <a:lnTo>
                  <a:pt x="1468667" y="440659"/>
                </a:lnTo>
                <a:lnTo>
                  <a:pt x="1485156" y="482071"/>
                </a:lnTo>
                <a:lnTo>
                  <a:pt x="1498872" y="524655"/>
                </a:lnTo>
                <a:lnTo>
                  <a:pt x="1509715" y="568318"/>
                </a:lnTo>
                <a:lnTo>
                  <a:pt x="1517584" y="612966"/>
                </a:lnTo>
                <a:lnTo>
                  <a:pt x="1522379" y="658508"/>
                </a:lnTo>
                <a:lnTo>
                  <a:pt x="1524000" y="704850"/>
                </a:lnTo>
                <a:lnTo>
                  <a:pt x="1522379" y="751191"/>
                </a:lnTo>
                <a:lnTo>
                  <a:pt x="1517584" y="796733"/>
                </a:lnTo>
                <a:lnTo>
                  <a:pt x="1509715" y="841381"/>
                </a:lnTo>
                <a:lnTo>
                  <a:pt x="1498872" y="885044"/>
                </a:lnTo>
                <a:lnTo>
                  <a:pt x="1485156" y="927628"/>
                </a:lnTo>
                <a:lnTo>
                  <a:pt x="1468667" y="969040"/>
                </a:lnTo>
                <a:lnTo>
                  <a:pt x="1449505" y="1009188"/>
                </a:lnTo>
                <a:lnTo>
                  <a:pt x="1427771" y="1047978"/>
                </a:lnTo>
                <a:lnTo>
                  <a:pt x="1403566" y="1085318"/>
                </a:lnTo>
                <a:lnTo>
                  <a:pt x="1376988" y="1121115"/>
                </a:lnTo>
                <a:lnTo>
                  <a:pt x="1348140" y="1155275"/>
                </a:lnTo>
                <a:lnTo>
                  <a:pt x="1317121" y="1187707"/>
                </a:lnTo>
                <a:lnTo>
                  <a:pt x="1284031" y="1218316"/>
                </a:lnTo>
                <a:lnTo>
                  <a:pt x="1248972" y="1247011"/>
                </a:lnTo>
                <a:lnTo>
                  <a:pt x="1212043" y="1273698"/>
                </a:lnTo>
                <a:lnTo>
                  <a:pt x="1173344" y="1298284"/>
                </a:lnTo>
                <a:lnTo>
                  <a:pt x="1132977" y="1320676"/>
                </a:lnTo>
                <a:lnTo>
                  <a:pt x="1091041" y="1340783"/>
                </a:lnTo>
                <a:lnTo>
                  <a:pt x="1047637" y="1358509"/>
                </a:lnTo>
                <a:lnTo>
                  <a:pt x="1002865" y="1373764"/>
                </a:lnTo>
                <a:lnTo>
                  <a:pt x="956825" y="1386453"/>
                </a:lnTo>
                <a:lnTo>
                  <a:pt x="909618" y="1396484"/>
                </a:lnTo>
                <a:lnTo>
                  <a:pt x="861345" y="1403764"/>
                </a:lnTo>
                <a:lnTo>
                  <a:pt x="812105" y="1408200"/>
                </a:lnTo>
                <a:lnTo>
                  <a:pt x="762000" y="1409700"/>
                </a:lnTo>
                <a:lnTo>
                  <a:pt x="711894" y="1408200"/>
                </a:lnTo>
                <a:lnTo>
                  <a:pt x="662654" y="1403764"/>
                </a:lnTo>
                <a:lnTo>
                  <a:pt x="614381" y="1396484"/>
                </a:lnTo>
                <a:lnTo>
                  <a:pt x="567174" y="1386453"/>
                </a:lnTo>
                <a:lnTo>
                  <a:pt x="521134" y="1373764"/>
                </a:lnTo>
                <a:lnTo>
                  <a:pt x="476362" y="1358509"/>
                </a:lnTo>
                <a:lnTo>
                  <a:pt x="432958" y="1340783"/>
                </a:lnTo>
                <a:lnTo>
                  <a:pt x="391022" y="1320676"/>
                </a:lnTo>
                <a:lnTo>
                  <a:pt x="350655" y="1298284"/>
                </a:lnTo>
                <a:lnTo>
                  <a:pt x="311956" y="1273698"/>
                </a:lnTo>
                <a:lnTo>
                  <a:pt x="275027" y="1247011"/>
                </a:lnTo>
                <a:lnTo>
                  <a:pt x="239968" y="1218316"/>
                </a:lnTo>
                <a:lnTo>
                  <a:pt x="206878" y="1187707"/>
                </a:lnTo>
                <a:lnTo>
                  <a:pt x="175859" y="1155275"/>
                </a:lnTo>
                <a:lnTo>
                  <a:pt x="147011" y="1121115"/>
                </a:lnTo>
                <a:lnTo>
                  <a:pt x="120433" y="1085318"/>
                </a:lnTo>
                <a:lnTo>
                  <a:pt x="96228" y="1047978"/>
                </a:lnTo>
                <a:lnTo>
                  <a:pt x="74494" y="1009188"/>
                </a:lnTo>
                <a:lnTo>
                  <a:pt x="55332" y="969040"/>
                </a:lnTo>
                <a:lnTo>
                  <a:pt x="38843" y="927628"/>
                </a:lnTo>
                <a:lnTo>
                  <a:pt x="25127" y="885044"/>
                </a:lnTo>
                <a:lnTo>
                  <a:pt x="14284" y="841381"/>
                </a:lnTo>
                <a:lnTo>
                  <a:pt x="6415" y="796733"/>
                </a:lnTo>
                <a:lnTo>
                  <a:pt x="1620" y="751191"/>
                </a:lnTo>
                <a:lnTo>
                  <a:pt x="0" y="7048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8420" y="3431541"/>
            <a:ext cx="1000760" cy="78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spcBef>
                <a:spcPts val="105"/>
              </a:spcBef>
            </a:pPr>
            <a:r>
              <a:rPr sz="1400" b="1" u="heavy" spc="-5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Clerk</a:t>
            </a:r>
            <a:endParaRPr sz="1400">
              <a:latin typeface="Arial Narrow"/>
              <a:cs typeface="Arial Narrow"/>
            </a:endParaRPr>
          </a:p>
          <a:p>
            <a:pPr marL="12700" marR="5080" indent="-635" algn="ctr">
              <a:spcBef>
                <a:spcPts val="5"/>
              </a:spcBef>
            </a:pP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Verify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A/C 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Signature</a:t>
            </a:r>
            <a:r>
              <a:rPr sz="1200" spc="-10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Update 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Balance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2047" y="4936997"/>
            <a:ext cx="8356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Bad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9733" y="5257800"/>
            <a:ext cx="118719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372" y="5380482"/>
            <a:ext cx="8356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Store</a:t>
            </a:r>
            <a:r>
              <a:rPr sz="1200" spc="-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cheques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05400" y="5257800"/>
            <a:ext cx="12954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97221" y="5380482"/>
            <a:ext cx="11125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r>
              <a:rPr sz="12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Accounts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9474" y="3605226"/>
            <a:ext cx="5353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4852" y="3861054"/>
            <a:ext cx="949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 with  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r>
              <a:rPr sz="14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number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79792" y="3098292"/>
            <a:ext cx="1652015" cy="1537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37348" y="3464052"/>
            <a:ext cx="1138427" cy="84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3124200"/>
            <a:ext cx="152400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800" y="3124200"/>
            <a:ext cx="1524000" cy="1409700"/>
          </a:xfrm>
          <a:custGeom>
            <a:avLst/>
            <a:gdLst/>
            <a:ahLst/>
            <a:cxnLst/>
            <a:rect l="l" t="t" r="r" b="b"/>
            <a:pathLst>
              <a:path w="1524000" h="1409700">
                <a:moveTo>
                  <a:pt x="0" y="704850"/>
                </a:moveTo>
                <a:lnTo>
                  <a:pt x="1620" y="658508"/>
                </a:lnTo>
                <a:lnTo>
                  <a:pt x="6415" y="612966"/>
                </a:lnTo>
                <a:lnTo>
                  <a:pt x="14284" y="568318"/>
                </a:lnTo>
                <a:lnTo>
                  <a:pt x="25127" y="524655"/>
                </a:lnTo>
                <a:lnTo>
                  <a:pt x="38843" y="482071"/>
                </a:lnTo>
                <a:lnTo>
                  <a:pt x="55332" y="440659"/>
                </a:lnTo>
                <a:lnTo>
                  <a:pt x="74494" y="400511"/>
                </a:lnTo>
                <a:lnTo>
                  <a:pt x="96228" y="361721"/>
                </a:lnTo>
                <a:lnTo>
                  <a:pt x="120433" y="324381"/>
                </a:lnTo>
                <a:lnTo>
                  <a:pt x="147011" y="288584"/>
                </a:lnTo>
                <a:lnTo>
                  <a:pt x="175859" y="254424"/>
                </a:lnTo>
                <a:lnTo>
                  <a:pt x="206878" y="221992"/>
                </a:lnTo>
                <a:lnTo>
                  <a:pt x="239968" y="191383"/>
                </a:lnTo>
                <a:lnTo>
                  <a:pt x="275027" y="162688"/>
                </a:lnTo>
                <a:lnTo>
                  <a:pt x="311956" y="136001"/>
                </a:lnTo>
                <a:lnTo>
                  <a:pt x="350655" y="111415"/>
                </a:lnTo>
                <a:lnTo>
                  <a:pt x="391022" y="89023"/>
                </a:lnTo>
                <a:lnTo>
                  <a:pt x="432958" y="68916"/>
                </a:lnTo>
                <a:lnTo>
                  <a:pt x="476362" y="51190"/>
                </a:lnTo>
                <a:lnTo>
                  <a:pt x="521134" y="35935"/>
                </a:lnTo>
                <a:lnTo>
                  <a:pt x="567174" y="23246"/>
                </a:lnTo>
                <a:lnTo>
                  <a:pt x="614381" y="13215"/>
                </a:lnTo>
                <a:lnTo>
                  <a:pt x="662654" y="5935"/>
                </a:lnTo>
                <a:lnTo>
                  <a:pt x="711894" y="1499"/>
                </a:lnTo>
                <a:lnTo>
                  <a:pt x="762000" y="0"/>
                </a:lnTo>
                <a:lnTo>
                  <a:pt x="812105" y="1499"/>
                </a:lnTo>
                <a:lnTo>
                  <a:pt x="861345" y="5935"/>
                </a:lnTo>
                <a:lnTo>
                  <a:pt x="909618" y="13215"/>
                </a:lnTo>
                <a:lnTo>
                  <a:pt x="956825" y="23246"/>
                </a:lnTo>
                <a:lnTo>
                  <a:pt x="1002865" y="35935"/>
                </a:lnTo>
                <a:lnTo>
                  <a:pt x="1047637" y="51190"/>
                </a:lnTo>
                <a:lnTo>
                  <a:pt x="1091041" y="68916"/>
                </a:lnTo>
                <a:lnTo>
                  <a:pt x="1132977" y="89023"/>
                </a:lnTo>
                <a:lnTo>
                  <a:pt x="1173344" y="111415"/>
                </a:lnTo>
                <a:lnTo>
                  <a:pt x="1212043" y="136001"/>
                </a:lnTo>
                <a:lnTo>
                  <a:pt x="1248972" y="162688"/>
                </a:lnTo>
                <a:lnTo>
                  <a:pt x="1284031" y="191383"/>
                </a:lnTo>
                <a:lnTo>
                  <a:pt x="1317121" y="221992"/>
                </a:lnTo>
                <a:lnTo>
                  <a:pt x="1348140" y="254424"/>
                </a:lnTo>
                <a:lnTo>
                  <a:pt x="1376988" y="288584"/>
                </a:lnTo>
                <a:lnTo>
                  <a:pt x="1403566" y="324381"/>
                </a:lnTo>
                <a:lnTo>
                  <a:pt x="1427771" y="361721"/>
                </a:lnTo>
                <a:lnTo>
                  <a:pt x="1449505" y="400511"/>
                </a:lnTo>
                <a:lnTo>
                  <a:pt x="1468667" y="440659"/>
                </a:lnTo>
                <a:lnTo>
                  <a:pt x="1485156" y="482071"/>
                </a:lnTo>
                <a:lnTo>
                  <a:pt x="1498872" y="524655"/>
                </a:lnTo>
                <a:lnTo>
                  <a:pt x="1509715" y="568318"/>
                </a:lnTo>
                <a:lnTo>
                  <a:pt x="1517584" y="612966"/>
                </a:lnTo>
                <a:lnTo>
                  <a:pt x="1522379" y="658508"/>
                </a:lnTo>
                <a:lnTo>
                  <a:pt x="1524000" y="704850"/>
                </a:lnTo>
                <a:lnTo>
                  <a:pt x="1522379" y="751191"/>
                </a:lnTo>
                <a:lnTo>
                  <a:pt x="1517584" y="796733"/>
                </a:lnTo>
                <a:lnTo>
                  <a:pt x="1509715" y="841381"/>
                </a:lnTo>
                <a:lnTo>
                  <a:pt x="1498872" y="885044"/>
                </a:lnTo>
                <a:lnTo>
                  <a:pt x="1485156" y="927628"/>
                </a:lnTo>
                <a:lnTo>
                  <a:pt x="1468667" y="969040"/>
                </a:lnTo>
                <a:lnTo>
                  <a:pt x="1449505" y="1009188"/>
                </a:lnTo>
                <a:lnTo>
                  <a:pt x="1427771" y="1047978"/>
                </a:lnTo>
                <a:lnTo>
                  <a:pt x="1403566" y="1085318"/>
                </a:lnTo>
                <a:lnTo>
                  <a:pt x="1376988" y="1121115"/>
                </a:lnTo>
                <a:lnTo>
                  <a:pt x="1348140" y="1155275"/>
                </a:lnTo>
                <a:lnTo>
                  <a:pt x="1317121" y="1187707"/>
                </a:lnTo>
                <a:lnTo>
                  <a:pt x="1284031" y="1218316"/>
                </a:lnTo>
                <a:lnTo>
                  <a:pt x="1248972" y="1247011"/>
                </a:lnTo>
                <a:lnTo>
                  <a:pt x="1212043" y="1273698"/>
                </a:lnTo>
                <a:lnTo>
                  <a:pt x="1173344" y="1298284"/>
                </a:lnTo>
                <a:lnTo>
                  <a:pt x="1132977" y="1320676"/>
                </a:lnTo>
                <a:lnTo>
                  <a:pt x="1091041" y="1340783"/>
                </a:lnTo>
                <a:lnTo>
                  <a:pt x="1047637" y="1358509"/>
                </a:lnTo>
                <a:lnTo>
                  <a:pt x="1002865" y="1373764"/>
                </a:lnTo>
                <a:lnTo>
                  <a:pt x="956825" y="1386453"/>
                </a:lnTo>
                <a:lnTo>
                  <a:pt x="909618" y="1396484"/>
                </a:lnTo>
                <a:lnTo>
                  <a:pt x="861345" y="1403764"/>
                </a:lnTo>
                <a:lnTo>
                  <a:pt x="812105" y="1408200"/>
                </a:lnTo>
                <a:lnTo>
                  <a:pt x="762000" y="1409700"/>
                </a:lnTo>
                <a:lnTo>
                  <a:pt x="711894" y="1408200"/>
                </a:lnTo>
                <a:lnTo>
                  <a:pt x="662654" y="1403764"/>
                </a:lnTo>
                <a:lnTo>
                  <a:pt x="614381" y="1396484"/>
                </a:lnTo>
                <a:lnTo>
                  <a:pt x="567174" y="1386453"/>
                </a:lnTo>
                <a:lnTo>
                  <a:pt x="521134" y="1373764"/>
                </a:lnTo>
                <a:lnTo>
                  <a:pt x="476362" y="1358509"/>
                </a:lnTo>
                <a:lnTo>
                  <a:pt x="432958" y="1340783"/>
                </a:lnTo>
                <a:lnTo>
                  <a:pt x="391022" y="1320676"/>
                </a:lnTo>
                <a:lnTo>
                  <a:pt x="350655" y="1298284"/>
                </a:lnTo>
                <a:lnTo>
                  <a:pt x="311956" y="1273698"/>
                </a:lnTo>
                <a:lnTo>
                  <a:pt x="275027" y="1247011"/>
                </a:lnTo>
                <a:lnTo>
                  <a:pt x="239968" y="1218316"/>
                </a:lnTo>
                <a:lnTo>
                  <a:pt x="206878" y="1187707"/>
                </a:lnTo>
                <a:lnTo>
                  <a:pt x="175859" y="1155275"/>
                </a:lnTo>
                <a:lnTo>
                  <a:pt x="147011" y="1121115"/>
                </a:lnTo>
                <a:lnTo>
                  <a:pt x="120433" y="1085318"/>
                </a:lnTo>
                <a:lnTo>
                  <a:pt x="96228" y="1047978"/>
                </a:lnTo>
                <a:lnTo>
                  <a:pt x="74494" y="1009188"/>
                </a:lnTo>
                <a:lnTo>
                  <a:pt x="55332" y="969040"/>
                </a:lnTo>
                <a:lnTo>
                  <a:pt x="38843" y="927628"/>
                </a:lnTo>
                <a:lnTo>
                  <a:pt x="25127" y="885044"/>
                </a:lnTo>
                <a:lnTo>
                  <a:pt x="14284" y="841381"/>
                </a:lnTo>
                <a:lnTo>
                  <a:pt x="6415" y="796733"/>
                </a:lnTo>
                <a:lnTo>
                  <a:pt x="1620" y="751191"/>
                </a:lnTo>
                <a:lnTo>
                  <a:pt x="0" y="7048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75778" y="3522980"/>
            <a:ext cx="86106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spcBef>
                <a:spcPts val="105"/>
              </a:spcBef>
            </a:pPr>
            <a:r>
              <a:rPr sz="1400" b="1" u="heavy" spc="-5" dirty="0">
                <a:solidFill>
                  <a:srgbClr val="292934"/>
                </a:solidFill>
                <a:uFill>
                  <a:solidFill>
                    <a:srgbClr val="292934"/>
                  </a:solidFill>
                </a:uFill>
                <a:latin typeface="Arial Narrow"/>
                <a:cs typeface="Arial Narrow"/>
              </a:rPr>
              <a:t>Cashier </a:t>
            </a:r>
            <a:r>
              <a:rPr sz="1400" b="1" spc="-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 Narrow"/>
                <a:cs typeface="Arial Narrow"/>
              </a:rPr>
              <a:t>Verify </a:t>
            </a:r>
            <a:r>
              <a:rPr sz="1200" spc="-25" dirty="0">
                <a:solidFill>
                  <a:srgbClr val="292934"/>
                </a:solidFill>
                <a:latin typeface="Arial Narrow"/>
                <a:cs typeface="Arial Narrow"/>
              </a:rPr>
              <a:t>Token  </a:t>
            </a:r>
            <a:r>
              <a:rPr sz="1200" spc="-30" dirty="0">
                <a:solidFill>
                  <a:srgbClr val="292934"/>
                </a:solidFill>
                <a:latin typeface="Arial Narrow"/>
                <a:cs typeface="Arial Narrow"/>
              </a:rPr>
              <a:t>Take</a:t>
            </a:r>
            <a:r>
              <a:rPr sz="1200" spc="-10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Signature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90204" y="5257800"/>
            <a:ext cx="1187196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569832" y="5380482"/>
            <a:ext cx="1027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Entry in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Day</a:t>
            </a:r>
            <a:r>
              <a:rPr sz="12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Book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41364" y="3694177"/>
            <a:ext cx="1377696" cy="348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1561" y="3770503"/>
            <a:ext cx="1143000" cy="120650"/>
          </a:xfrm>
          <a:custGeom>
            <a:avLst/>
            <a:gdLst/>
            <a:ahLst/>
            <a:cxnLst/>
            <a:rect l="l" t="t" r="r" b="b"/>
            <a:pathLst>
              <a:path w="1143000" h="120650">
                <a:moveTo>
                  <a:pt x="1091710" y="60071"/>
                </a:moveTo>
                <a:lnTo>
                  <a:pt x="1033145" y="94234"/>
                </a:lnTo>
                <a:lnTo>
                  <a:pt x="1026922" y="97790"/>
                </a:lnTo>
                <a:lnTo>
                  <a:pt x="1024889" y="105791"/>
                </a:lnTo>
                <a:lnTo>
                  <a:pt x="1028446" y="111887"/>
                </a:lnTo>
                <a:lnTo>
                  <a:pt x="1032001" y="118110"/>
                </a:lnTo>
                <a:lnTo>
                  <a:pt x="1040002" y="120142"/>
                </a:lnTo>
                <a:lnTo>
                  <a:pt x="1120789" y="73025"/>
                </a:lnTo>
                <a:lnTo>
                  <a:pt x="1117346" y="73025"/>
                </a:lnTo>
                <a:lnTo>
                  <a:pt x="1117346" y="71247"/>
                </a:lnTo>
                <a:lnTo>
                  <a:pt x="1110868" y="71247"/>
                </a:lnTo>
                <a:lnTo>
                  <a:pt x="1091710" y="60071"/>
                </a:lnTo>
                <a:close/>
              </a:path>
              <a:path w="1143000" h="120650">
                <a:moveTo>
                  <a:pt x="1069503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1069503" y="73025"/>
                </a:lnTo>
                <a:lnTo>
                  <a:pt x="1091710" y="60071"/>
                </a:lnTo>
                <a:lnTo>
                  <a:pt x="1069503" y="47117"/>
                </a:lnTo>
                <a:close/>
              </a:path>
              <a:path w="1143000" h="120650">
                <a:moveTo>
                  <a:pt x="1120788" y="47117"/>
                </a:moveTo>
                <a:lnTo>
                  <a:pt x="1117346" y="47117"/>
                </a:lnTo>
                <a:lnTo>
                  <a:pt x="1117346" y="73025"/>
                </a:lnTo>
                <a:lnTo>
                  <a:pt x="1120789" y="73025"/>
                </a:lnTo>
                <a:lnTo>
                  <a:pt x="1143000" y="60071"/>
                </a:lnTo>
                <a:lnTo>
                  <a:pt x="1120788" y="47117"/>
                </a:lnTo>
                <a:close/>
              </a:path>
              <a:path w="1143000" h="120650">
                <a:moveTo>
                  <a:pt x="1110868" y="48895"/>
                </a:moveTo>
                <a:lnTo>
                  <a:pt x="1091710" y="60071"/>
                </a:lnTo>
                <a:lnTo>
                  <a:pt x="1110868" y="71247"/>
                </a:lnTo>
                <a:lnTo>
                  <a:pt x="1110868" y="48895"/>
                </a:lnTo>
                <a:close/>
              </a:path>
              <a:path w="1143000" h="120650">
                <a:moveTo>
                  <a:pt x="1117346" y="48895"/>
                </a:moveTo>
                <a:lnTo>
                  <a:pt x="1110868" y="48895"/>
                </a:lnTo>
                <a:lnTo>
                  <a:pt x="1110868" y="71247"/>
                </a:lnTo>
                <a:lnTo>
                  <a:pt x="1117346" y="71247"/>
                </a:lnTo>
                <a:lnTo>
                  <a:pt x="1117346" y="48895"/>
                </a:lnTo>
                <a:close/>
              </a:path>
              <a:path w="1143000" h="120650">
                <a:moveTo>
                  <a:pt x="1040002" y="0"/>
                </a:moveTo>
                <a:lnTo>
                  <a:pt x="1032001" y="2032"/>
                </a:lnTo>
                <a:lnTo>
                  <a:pt x="1028446" y="8255"/>
                </a:lnTo>
                <a:lnTo>
                  <a:pt x="1024889" y="14351"/>
                </a:lnTo>
                <a:lnTo>
                  <a:pt x="1026922" y="22352"/>
                </a:lnTo>
                <a:lnTo>
                  <a:pt x="1033145" y="25908"/>
                </a:lnTo>
                <a:lnTo>
                  <a:pt x="1091710" y="60071"/>
                </a:lnTo>
                <a:lnTo>
                  <a:pt x="1110868" y="48895"/>
                </a:lnTo>
                <a:lnTo>
                  <a:pt x="1117346" y="48895"/>
                </a:lnTo>
                <a:lnTo>
                  <a:pt x="1117346" y="47117"/>
                </a:lnTo>
                <a:lnTo>
                  <a:pt x="1120788" y="47117"/>
                </a:lnTo>
                <a:lnTo>
                  <a:pt x="1040002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9364" y="4512564"/>
            <a:ext cx="348996" cy="844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3790" y="4648961"/>
            <a:ext cx="120650" cy="609600"/>
          </a:xfrm>
          <a:custGeom>
            <a:avLst/>
            <a:gdLst/>
            <a:ahLst/>
            <a:cxnLst/>
            <a:rect l="l" t="t" r="r" b="b"/>
            <a:pathLst>
              <a:path w="120650" h="609600">
                <a:moveTo>
                  <a:pt x="60071" y="51289"/>
                </a:moveTo>
                <a:lnTo>
                  <a:pt x="47117" y="73496"/>
                </a:lnTo>
                <a:lnTo>
                  <a:pt x="47117" y="609600"/>
                </a:lnTo>
                <a:lnTo>
                  <a:pt x="73025" y="609600"/>
                </a:lnTo>
                <a:lnTo>
                  <a:pt x="73025" y="73496"/>
                </a:lnTo>
                <a:lnTo>
                  <a:pt x="60071" y="51289"/>
                </a:lnTo>
                <a:close/>
              </a:path>
              <a:path w="120650" h="609600">
                <a:moveTo>
                  <a:pt x="60071" y="0"/>
                </a:moveTo>
                <a:lnTo>
                  <a:pt x="0" y="102996"/>
                </a:lnTo>
                <a:lnTo>
                  <a:pt x="2032" y="110998"/>
                </a:lnTo>
                <a:lnTo>
                  <a:pt x="8255" y="114554"/>
                </a:lnTo>
                <a:lnTo>
                  <a:pt x="14350" y="118110"/>
                </a:lnTo>
                <a:lnTo>
                  <a:pt x="22351" y="116077"/>
                </a:lnTo>
                <a:lnTo>
                  <a:pt x="25908" y="109855"/>
                </a:lnTo>
                <a:lnTo>
                  <a:pt x="47117" y="73496"/>
                </a:lnTo>
                <a:lnTo>
                  <a:pt x="47117" y="25654"/>
                </a:lnTo>
                <a:lnTo>
                  <a:pt x="75033" y="25654"/>
                </a:lnTo>
                <a:lnTo>
                  <a:pt x="60071" y="0"/>
                </a:lnTo>
                <a:close/>
              </a:path>
              <a:path w="120650" h="609600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4" y="109855"/>
                </a:lnTo>
                <a:lnTo>
                  <a:pt x="97789" y="116077"/>
                </a:lnTo>
                <a:lnTo>
                  <a:pt x="105791" y="118110"/>
                </a:lnTo>
                <a:lnTo>
                  <a:pt x="111887" y="114554"/>
                </a:lnTo>
                <a:lnTo>
                  <a:pt x="118110" y="110998"/>
                </a:lnTo>
                <a:lnTo>
                  <a:pt x="120142" y="102996"/>
                </a:lnTo>
                <a:lnTo>
                  <a:pt x="75033" y="25654"/>
                </a:lnTo>
                <a:close/>
              </a:path>
              <a:path w="120650" h="609600">
                <a:moveTo>
                  <a:pt x="73025" y="25654"/>
                </a:moveTo>
                <a:lnTo>
                  <a:pt x="47117" y="25654"/>
                </a:lnTo>
                <a:lnTo>
                  <a:pt x="47117" y="73496"/>
                </a:lnTo>
                <a:lnTo>
                  <a:pt x="60071" y="51289"/>
                </a:lnTo>
                <a:lnTo>
                  <a:pt x="48895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609600">
                <a:moveTo>
                  <a:pt x="73025" y="32131"/>
                </a:moveTo>
                <a:lnTo>
                  <a:pt x="71247" y="32131"/>
                </a:lnTo>
                <a:lnTo>
                  <a:pt x="60071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609600">
                <a:moveTo>
                  <a:pt x="71247" y="32131"/>
                </a:moveTo>
                <a:lnTo>
                  <a:pt x="48895" y="32131"/>
                </a:lnTo>
                <a:lnTo>
                  <a:pt x="60071" y="51289"/>
                </a:lnTo>
                <a:lnTo>
                  <a:pt x="71247" y="3213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19060" y="4512564"/>
            <a:ext cx="348995" cy="958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33486" y="4534661"/>
            <a:ext cx="120650" cy="723900"/>
          </a:xfrm>
          <a:custGeom>
            <a:avLst/>
            <a:gdLst/>
            <a:ahLst/>
            <a:cxnLst/>
            <a:rect l="l" t="t" r="r" b="b"/>
            <a:pathLst>
              <a:path w="120650" h="723900">
                <a:moveTo>
                  <a:pt x="14350" y="605789"/>
                </a:moveTo>
                <a:lnTo>
                  <a:pt x="8254" y="609345"/>
                </a:lnTo>
                <a:lnTo>
                  <a:pt x="2032" y="612901"/>
                </a:lnTo>
                <a:lnTo>
                  <a:pt x="0" y="620902"/>
                </a:lnTo>
                <a:lnTo>
                  <a:pt x="60071" y="723900"/>
                </a:lnTo>
                <a:lnTo>
                  <a:pt x="75033" y="698246"/>
                </a:lnTo>
                <a:lnTo>
                  <a:pt x="47116" y="698246"/>
                </a:lnTo>
                <a:lnTo>
                  <a:pt x="47116" y="650403"/>
                </a:lnTo>
                <a:lnTo>
                  <a:pt x="25908" y="614044"/>
                </a:lnTo>
                <a:lnTo>
                  <a:pt x="22351" y="607821"/>
                </a:lnTo>
                <a:lnTo>
                  <a:pt x="14350" y="605789"/>
                </a:lnTo>
                <a:close/>
              </a:path>
              <a:path w="120650" h="723900">
                <a:moveTo>
                  <a:pt x="47117" y="650403"/>
                </a:moveTo>
                <a:lnTo>
                  <a:pt x="47116" y="698246"/>
                </a:lnTo>
                <a:lnTo>
                  <a:pt x="73025" y="698246"/>
                </a:lnTo>
                <a:lnTo>
                  <a:pt x="73025" y="691769"/>
                </a:lnTo>
                <a:lnTo>
                  <a:pt x="48895" y="691769"/>
                </a:lnTo>
                <a:lnTo>
                  <a:pt x="60071" y="672610"/>
                </a:lnTo>
                <a:lnTo>
                  <a:pt x="47117" y="650403"/>
                </a:lnTo>
                <a:close/>
              </a:path>
              <a:path w="120650" h="723900">
                <a:moveTo>
                  <a:pt x="105790" y="605789"/>
                </a:moveTo>
                <a:lnTo>
                  <a:pt x="97789" y="607821"/>
                </a:lnTo>
                <a:lnTo>
                  <a:pt x="94234" y="614044"/>
                </a:lnTo>
                <a:lnTo>
                  <a:pt x="73025" y="650403"/>
                </a:lnTo>
                <a:lnTo>
                  <a:pt x="73025" y="698246"/>
                </a:lnTo>
                <a:lnTo>
                  <a:pt x="75033" y="698246"/>
                </a:lnTo>
                <a:lnTo>
                  <a:pt x="120141" y="620902"/>
                </a:lnTo>
                <a:lnTo>
                  <a:pt x="118110" y="612901"/>
                </a:lnTo>
                <a:lnTo>
                  <a:pt x="111887" y="609345"/>
                </a:lnTo>
                <a:lnTo>
                  <a:pt x="105790" y="605789"/>
                </a:lnTo>
                <a:close/>
              </a:path>
              <a:path w="120650" h="723900">
                <a:moveTo>
                  <a:pt x="60071" y="672610"/>
                </a:moveTo>
                <a:lnTo>
                  <a:pt x="48895" y="691769"/>
                </a:lnTo>
                <a:lnTo>
                  <a:pt x="71247" y="691769"/>
                </a:lnTo>
                <a:lnTo>
                  <a:pt x="60071" y="672610"/>
                </a:lnTo>
                <a:close/>
              </a:path>
              <a:path w="120650" h="723900">
                <a:moveTo>
                  <a:pt x="73025" y="650403"/>
                </a:moveTo>
                <a:lnTo>
                  <a:pt x="60071" y="672610"/>
                </a:lnTo>
                <a:lnTo>
                  <a:pt x="71247" y="691769"/>
                </a:lnTo>
                <a:lnTo>
                  <a:pt x="73025" y="691769"/>
                </a:lnTo>
                <a:lnTo>
                  <a:pt x="73025" y="650403"/>
                </a:lnTo>
                <a:close/>
              </a:path>
              <a:path w="120650" h="723900">
                <a:moveTo>
                  <a:pt x="73025" y="0"/>
                </a:moveTo>
                <a:lnTo>
                  <a:pt x="47116" y="0"/>
                </a:lnTo>
                <a:lnTo>
                  <a:pt x="47117" y="650403"/>
                </a:lnTo>
                <a:lnTo>
                  <a:pt x="60071" y="672610"/>
                </a:lnTo>
                <a:lnTo>
                  <a:pt x="73025" y="650403"/>
                </a:lnTo>
                <a:lnTo>
                  <a:pt x="73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89264" y="4512564"/>
            <a:ext cx="348996" cy="958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03564" y="4534661"/>
            <a:ext cx="120650" cy="723900"/>
          </a:xfrm>
          <a:custGeom>
            <a:avLst/>
            <a:gdLst/>
            <a:ahLst/>
            <a:cxnLst/>
            <a:rect l="l" t="t" r="r" b="b"/>
            <a:pathLst>
              <a:path w="120650" h="723900">
                <a:moveTo>
                  <a:pt x="14477" y="605789"/>
                </a:moveTo>
                <a:lnTo>
                  <a:pt x="8381" y="609345"/>
                </a:lnTo>
                <a:lnTo>
                  <a:pt x="2158" y="612901"/>
                </a:lnTo>
                <a:lnTo>
                  <a:pt x="0" y="620902"/>
                </a:lnTo>
                <a:lnTo>
                  <a:pt x="3682" y="626999"/>
                </a:lnTo>
                <a:lnTo>
                  <a:pt x="60197" y="723900"/>
                </a:lnTo>
                <a:lnTo>
                  <a:pt x="75160" y="698246"/>
                </a:lnTo>
                <a:lnTo>
                  <a:pt x="47243" y="698246"/>
                </a:lnTo>
                <a:lnTo>
                  <a:pt x="47243" y="650403"/>
                </a:lnTo>
                <a:lnTo>
                  <a:pt x="26034" y="614044"/>
                </a:lnTo>
                <a:lnTo>
                  <a:pt x="22478" y="607821"/>
                </a:lnTo>
                <a:lnTo>
                  <a:pt x="14477" y="605789"/>
                </a:lnTo>
                <a:close/>
              </a:path>
              <a:path w="120650" h="723900">
                <a:moveTo>
                  <a:pt x="47243" y="650403"/>
                </a:moveTo>
                <a:lnTo>
                  <a:pt x="47243" y="698246"/>
                </a:lnTo>
                <a:lnTo>
                  <a:pt x="73151" y="698246"/>
                </a:lnTo>
                <a:lnTo>
                  <a:pt x="73151" y="691769"/>
                </a:lnTo>
                <a:lnTo>
                  <a:pt x="49021" y="691769"/>
                </a:lnTo>
                <a:lnTo>
                  <a:pt x="60197" y="672610"/>
                </a:lnTo>
                <a:lnTo>
                  <a:pt x="47243" y="650403"/>
                </a:lnTo>
                <a:close/>
              </a:path>
              <a:path w="120650" h="723900">
                <a:moveTo>
                  <a:pt x="105917" y="605789"/>
                </a:moveTo>
                <a:lnTo>
                  <a:pt x="97916" y="607821"/>
                </a:lnTo>
                <a:lnTo>
                  <a:pt x="94360" y="614044"/>
                </a:lnTo>
                <a:lnTo>
                  <a:pt x="73151" y="650403"/>
                </a:lnTo>
                <a:lnTo>
                  <a:pt x="73151" y="698246"/>
                </a:lnTo>
                <a:lnTo>
                  <a:pt x="75160" y="698246"/>
                </a:lnTo>
                <a:lnTo>
                  <a:pt x="120268" y="620902"/>
                </a:lnTo>
                <a:lnTo>
                  <a:pt x="118236" y="612901"/>
                </a:lnTo>
                <a:lnTo>
                  <a:pt x="112013" y="609345"/>
                </a:lnTo>
                <a:lnTo>
                  <a:pt x="105917" y="605789"/>
                </a:lnTo>
                <a:close/>
              </a:path>
              <a:path w="120650" h="723900">
                <a:moveTo>
                  <a:pt x="60197" y="672610"/>
                </a:moveTo>
                <a:lnTo>
                  <a:pt x="49021" y="691769"/>
                </a:lnTo>
                <a:lnTo>
                  <a:pt x="71374" y="691769"/>
                </a:lnTo>
                <a:lnTo>
                  <a:pt x="60197" y="672610"/>
                </a:lnTo>
                <a:close/>
              </a:path>
              <a:path w="120650" h="723900">
                <a:moveTo>
                  <a:pt x="73151" y="650403"/>
                </a:moveTo>
                <a:lnTo>
                  <a:pt x="60197" y="672610"/>
                </a:lnTo>
                <a:lnTo>
                  <a:pt x="71374" y="691769"/>
                </a:lnTo>
                <a:lnTo>
                  <a:pt x="73151" y="691769"/>
                </a:lnTo>
                <a:lnTo>
                  <a:pt x="73151" y="650403"/>
                </a:lnTo>
                <a:close/>
              </a:path>
              <a:path w="120650" h="723900">
                <a:moveTo>
                  <a:pt x="73151" y="0"/>
                </a:moveTo>
                <a:lnTo>
                  <a:pt x="47243" y="0"/>
                </a:lnTo>
                <a:lnTo>
                  <a:pt x="47243" y="650403"/>
                </a:lnTo>
                <a:lnTo>
                  <a:pt x="60197" y="672610"/>
                </a:lnTo>
                <a:lnTo>
                  <a:pt x="73151" y="650403"/>
                </a:lnTo>
                <a:lnTo>
                  <a:pt x="73151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79191" y="3403091"/>
            <a:ext cx="1042416" cy="1042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92908" y="3727703"/>
            <a:ext cx="1014984" cy="438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3200" y="3429000"/>
            <a:ext cx="914400" cy="914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200" y="3429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31720" y="3779901"/>
            <a:ext cx="73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</a:t>
            </a:r>
            <a:r>
              <a:rPr sz="1200" spc="-15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OMER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3864" y="3750565"/>
            <a:ext cx="1568196" cy="3489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8361" y="3826890"/>
            <a:ext cx="1219200" cy="120650"/>
          </a:xfrm>
          <a:custGeom>
            <a:avLst/>
            <a:gdLst/>
            <a:ahLst/>
            <a:cxnLst/>
            <a:rect l="l" t="t" r="r" b="b"/>
            <a:pathLst>
              <a:path w="1219200" h="120650">
                <a:moveTo>
                  <a:pt x="102996" y="0"/>
                </a:moveTo>
                <a:lnTo>
                  <a:pt x="0" y="60070"/>
                </a:lnTo>
                <a:lnTo>
                  <a:pt x="102996" y="120141"/>
                </a:lnTo>
                <a:lnTo>
                  <a:pt x="110998" y="118109"/>
                </a:lnTo>
                <a:lnTo>
                  <a:pt x="114554" y="111886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5" y="94233"/>
                </a:lnTo>
                <a:lnTo>
                  <a:pt x="73496" y="73024"/>
                </a:lnTo>
                <a:lnTo>
                  <a:pt x="25654" y="73024"/>
                </a:lnTo>
                <a:lnTo>
                  <a:pt x="25654" y="47116"/>
                </a:lnTo>
                <a:lnTo>
                  <a:pt x="73496" y="47116"/>
                </a:lnTo>
                <a:lnTo>
                  <a:pt x="109855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4" y="8254"/>
                </a:lnTo>
                <a:lnTo>
                  <a:pt x="110998" y="2031"/>
                </a:lnTo>
                <a:lnTo>
                  <a:pt x="102996" y="0"/>
                </a:lnTo>
                <a:close/>
              </a:path>
              <a:path w="1219200" h="120650">
                <a:moveTo>
                  <a:pt x="1167910" y="60070"/>
                </a:moveTo>
                <a:lnTo>
                  <a:pt x="1109345" y="94233"/>
                </a:lnTo>
                <a:lnTo>
                  <a:pt x="1103121" y="97789"/>
                </a:lnTo>
                <a:lnTo>
                  <a:pt x="1101089" y="105790"/>
                </a:lnTo>
                <a:lnTo>
                  <a:pt x="1104645" y="111886"/>
                </a:lnTo>
                <a:lnTo>
                  <a:pt x="1108202" y="118109"/>
                </a:lnTo>
                <a:lnTo>
                  <a:pt x="1116202" y="120141"/>
                </a:lnTo>
                <a:lnTo>
                  <a:pt x="1196989" y="73024"/>
                </a:lnTo>
                <a:lnTo>
                  <a:pt x="1193546" y="73024"/>
                </a:lnTo>
                <a:lnTo>
                  <a:pt x="1193546" y="71246"/>
                </a:lnTo>
                <a:lnTo>
                  <a:pt x="1187068" y="71246"/>
                </a:lnTo>
                <a:lnTo>
                  <a:pt x="1167910" y="60070"/>
                </a:lnTo>
                <a:close/>
              </a:path>
              <a:path w="1219200" h="120650">
                <a:moveTo>
                  <a:pt x="73496" y="47116"/>
                </a:moveTo>
                <a:lnTo>
                  <a:pt x="25654" y="47116"/>
                </a:lnTo>
                <a:lnTo>
                  <a:pt x="25654" y="73024"/>
                </a:lnTo>
                <a:lnTo>
                  <a:pt x="73496" y="73024"/>
                </a:lnTo>
                <a:lnTo>
                  <a:pt x="70448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70448" y="48894"/>
                </a:lnTo>
                <a:lnTo>
                  <a:pt x="73496" y="47116"/>
                </a:lnTo>
                <a:close/>
              </a:path>
              <a:path w="1219200" h="120650">
                <a:moveTo>
                  <a:pt x="1145703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4"/>
                </a:lnTo>
                <a:lnTo>
                  <a:pt x="1145703" y="73024"/>
                </a:lnTo>
                <a:lnTo>
                  <a:pt x="1167910" y="60070"/>
                </a:lnTo>
                <a:lnTo>
                  <a:pt x="1145703" y="47116"/>
                </a:lnTo>
                <a:close/>
              </a:path>
              <a:path w="1219200" h="120650">
                <a:moveTo>
                  <a:pt x="1196988" y="47116"/>
                </a:moveTo>
                <a:lnTo>
                  <a:pt x="1193546" y="47116"/>
                </a:lnTo>
                <a:lnTo>
                  <a:pt x="1193546" y="73024"/>
                </a:lnTo>
                <a:lnTo>
                  <a:pt x="1196989" y="73024"/>
                </a:lnTo>
                <a:lnTo>
                  <a:pt x="1219200" y="60070"/>
                </a:lnTo>
                <a:lnTo>
                  <a:pt x="1196988" y="47116"/>
                </a:lnTo>
                <a:close/>
              </a:path>
              <a:path w="1219200" h="120650">
                <a:moveTo>
                  <a:pt x="32131" y="48894"/>
                </a:moveTo>
                <a:lnTo>
                  <a:pt x="32131" y="71246"/>
                </a:lnTo>
                <a:lnTo>
                  <a:pt x="51289" y="60070"/>
                </a:lnTo>
                <a:lnTo>
                  <a:pt x="32131" y="48894"/>
                </a:lnTo>
                <a:close/>
              </a:path>
              <a:path w="1219200" h="120650">
                <a:moveTo>
                  <a:pt x="51289" y="60070"/>
                </a:moveTo>
                <a:lnTo>
                  <a:pt x="32131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219200" h="120650">
                <a:moveTo>
                  <a:pt x="1187068" y="48894"/>
                </a:moveTo>
                <a:lnTo>
                  <a:pt x="1167910" y="60070"/>
                </a:lnTo>
                <a:lnTo>
                  <a:pt x="1187068" y="71246"/>
                </a:lnTo>
                <a:lnTo>
                  <a:pt x="1187068" y="48894"/>
                </a:lnTo>
                <a:close/>
              </a:path>
              <a:path w="1219200" h="120650">
                <a:moveTo>
                  <a:pt x="1193546" y="48894"/>
                </a:moveTo>
                <a:lnTo>
                  <a:pt x="1187068" y="48894"/>
                </a:lnTo>
                <a:lnTo>
                  <a:pt x="1187068" y="71246"/>
                </a:lnTo>
                <a:lnTo>
                  <a:pt x="1193546" y="71246"/>
                </a:lnTo>
                <a:lnTo>
                  <a:pt x="1193546" y="48894"/>
                </a:lnTo>
                <a:close/>
              </a:path>
              <a:path w="1219200" h="120650">
                <a:moveTo>
                  <a:pt x="70448" y="48894"/>
                </a:moveTo>
                <a:lnTo>
                  <a:pt x="32131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  <a:path w="1219200" h="120650">
                <a:moveTo>
                  <a:pt x="1116202" y="0"/>
                </a:moveTo>
                <a:lnTo>
                  <a:pt x="1108202" y="2031"/>
                </a:lnTo>
                <a:lnTo>
                  <a:pt x="1104645" y="8254"/>
                </a:lnTo>
                <a:lnTo>
                  <a:pt x="1101089" y="14350"/>
                </a:lnTo>
                <a:lnTo>
                  <a:pt x="1103121" y="22351"/>
                </a:lnTo>
                <a:lnTo>
                  <a:pt x="1109345" y="25907"/>
                </a:lnTo>
                <a:lnTo>
                  <a:pt x="1167910" y="60070"/>
                </a:lnTo>
                <a:lnTo>
                  <a:pt x="1187068" y="48894"/>
                </a:lnTo>
                <a:lnTo>
                  <a:pt x="1193546" y="48894"/>
                </a:lnTo>
                <a:lnTo>
                  <a:pt x="1193546" y="47116"/>
                </a:lnTo>
                <a:lnTo>
                  <a:pt x="1196988" y="47116"/>
                </a:lnTo>
                <a:lnTo>
                  <a:pt x="1116202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3864" y="4005072"/>
            <a:ext cx="1453896" cy="3489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361" y="4081398"/>
            <a:ext cx="1219200" cy="120650"/>
          </a:xfrm>
          <a:custGeom>
            <a:avLst/>
            <a:gdLst/>
            <a:ahLst/>
            <a:cxnLst/>
            <a:rect l="l" t="t" r="r" b="b"/>
            <a:pathLst>
              <a:path w="1219200" h="120650">
                <a:moveTo>
                  <a:pt x="102996" y="0"/>
                </a:moveTo>
                <a:lnTo>
                  <a:pt x="0" y="60070"/>
                </a:lnTo>
                <a:lnTo>
                  <a:pt x="102996" y="120142"/>
                </a:lnTo>
                <a:lnTo>
                  <a:pt x="110998" y="118109"/>
                </a:lnTo>
                <a:lnTo>
                  <a:pt x="114554" y="111887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5" y="94233"/>
                </a:lnTo>
                <a:lnTo>
                  <a:pt x="73496" y="73025"/>
                </a:lnTo>
                <a:lnTo>
                  <a:pt x="25654" y="73025"/>
                </a:lnTo>
                <a:lnTo>
                  <a:pt x="25654" y="47117"/>
                </a:lnTo>
                <a:lnTo>
                  <a:pt x="73496" y="47117"/>
                </a:lnTo>
                <a:lnTo>
                  <a:pt x="109855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4" y="8255"/>
                </a:lnTo>
                <a:lnTo>
                  <a:pt x="110998" y="2031"/>
                </a:lnTo>
                <a:lnTo>
                  <a:pt x="102996" y="0"/>
                </a:lnTo>
                <a:close/>
              </a:path>
              <a:path w="1219200" h="120650">
                <a:moveTo>
                  <a:pt x="73496" y="47117"/>
                </a:moveTo>
                <a:lnTo>
                  <a:pt x="25654" y="47117"/>
                </a:lnTo>
                <a:lnTo>
                  <a:pt x="25654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70448" y="48894"/>
                </a:lnTo>
                <a:lnTo>
                  <a:pt x="73496" y="47117"/>
                </a:lnTo>
                <a:close/>
              </a:path>
              <a:path w="1219200" h="120650">
                <a:moveTo>
                  <a:pt x="1219200" y="47117"/>
                </a:moveTo>
                <a:lnTo>
                  <a:pt x="73496" y="47117"/>
                </a:lnTo>
                <a:lnTo>
                  <a:pt x="51289" y="60070"/>
                </a:lnTo>
                <a:lnTo>
                  <a:pt x="73496" y="73025"/>
                </a:lnTo>
                <a:lnTo>
                  <a:pt x="1219200" y="73025"/>
                </a:lnTo>
                <a:lnTo>
                  <a:pt x="1219200" y="47117"/>
                </a:lnTo>
                <a:close/>
              </a:path>
              <a:path w="1219200" h="120650">
                <a:moveTo>
                  <a:pt x="32131" y="48894"/>
                </a:moveTo>
                <a:lnTo>
                  <a:pt x="32131" y="71246"/>
                </a:lnTo>
                <a:lnTo>
                  <a:pt x="51289" y="60070"/>
                </a:lnTo>
                <a:lnTo>
                  <a:pt x="32131" y="48894"/>
                </a:lnTo>
                <a:close/>
              </a:path>
              <a:path w="1219200" h="120650">
                <a:moveTo>
                  <a:pt x="51289" y="60070"/>
                </a:moveTo>
                <a:lnTo>
                  <a:pt x="32131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219200" h="120650">
                <a:moveTo>
                  <a:pt x="70448" y="48894"/>
                </a:moveTo>
                <a:lnTo>
                  <a:pt x="32131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19473" y="4187190"/>
            <a:ext cx="415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3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09972" y="4398264"/>
            <a:ext cx="144779" cy="6659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82361" y="4420361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28772" y="4919471"/>
            <a:ext cx="2113788" cy="1447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01161" y="4953761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1981200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26664" y="4207764"/>
            <a:ext cx="348995" cy="844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41091" y="4344161"/>
            <a:ext cx="120650" cy="609600"/>
          </a:xfrm>
          <a:custGeom>
            <a:avLst/>
            <a:gdLst/>
            <a:ahLst/>
            <a:cxnLst/>
            <a:rect l="l" t="t" r="r" b="b"/>
            <a:pathLst>
              <a:path w="120650" h="609600">
                <a:moveTo>
                  <a:pt x="60071" y="51289"/>
                </a:moveTo>
                <a:lnTo>
                  <a:pt x="47116" y="73496"/>
                </a:lnTo>
                <a:lnTo>
                  <a:pt x="47116" y="609600"/>
                </a:lnTo>
                <a:lnTo>
                  <a:pt x="73025" y="609600"/>
                </a:lnTo>
                <a:lnTo>
                  <a:pt x="73025" y="73496"/>
                </a:lnTo>
                <a:lnTo>
                  <a:pt x="60071" y="51289"/>
                </a:lnTo>
                <a:close/>
              </a:path>
              <a:path w="120650" h="609600">
                <a:moveTo>
                  <a:pt x="60071" y="0"/>
                </a:moveTo>
                <a:lnTo>
                  <a:pt x="0" y="102996"/>
                </a:lnTo>
                <a:lnTo>
                  <a:pt x="2031" y="110998"/>
                </a:lnTo>
                <a:lnTo>
                  <a:pt x="8255" y="114554"/>
                </a:lnTo>
                <a:lnTo>
                  <a:pt x="14351" y="118110"/>
                </a:lnTo>
                <a:lnTo>
                  <a:pt x="22352" y="116077"/>
                </a:lnTo>
                <a:lnTo>
                  <a:pt x="25908" y="109855"/>
                </a:lnTo>
                <a:lnTo>
                  <a:pt x="47116" y="73496"/>
                </a:lnTo>
                <a:lnTo>
                  <a:pt x="47116" y="25654"/>
                </a:lnTo>
                <a:lnTo>
                  <a:pt x="75033" y="25654"/>
                </a:lnTo>
                <a:lnTo>
                  <a:pt x="60071" y="0"/>
                </a:lnTo>
                <a:close/>
              </a:path>
              <a:path w="120650" h="609600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4" y="109855"/>
                </a:lnTo>
                <a:lnTo>
                  <a:pt x="97790" y="116077"/>
                </a:lnTo>
                <a:lnTo>
                  <a:pt x="105790" y="118110"/>
                </a:lnTo>
                <a:lnTo>
                  <a:pt x="111886" y="114554"/>
                </a:lnTo>
                <a:lnTo>
                  <a:pt x="118109" y="110998"/>
                </a:lnTo>
                <a:lnTo>
                  <a:pt x="120141" y="102996"/>
                </a:lnTo>
                <a:lnTo>
                  <a:pt x="75033" y="25654"/>
                </a:lnTo>
                <a:close/>
              </a:path>
              <a:path w="120650" h="609600">
                <a:moveTo>
                  <a:pt x="73025" y="25654"/>
                </a:moveTo>
                <a:lnTo>
                  <a:pt x="47116" y="25654"/>
                </a:lnTo>
                <a:lnTo>
                  <a:pt x="47116" y="73496"/>
                </a:lnTo>
                <a:lnTo>
                  <a:pt x="60071" y="51289"/>
                </a:lnTo>
                <a:lnTo>
                  <a:pt x="48895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609600">
                <a:moveTo>
                  <a:pt x="73025" y="32131"/>
                </a:moveTo>
                <a:lnTo>
                  <a:pt x="71247" y="32131"/>
                </a:lnTo>
                <a:lnTo>
                  <a:pt x="60071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609600">
                <a:moveTo>
                  <a:pt x="71247" y="32131"/>
                </a:moveTo>
                <a:lnTo>
                  <a:pt x="48895" y="32131"/>
                </a:lnTo>
                <a:lnTo>
                  <a:pt x="60071" y="51289"/>
                </a:lnTo>
                <a:lnTo>
                  <a:pt x="71247" y="3213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79065" y="2679193"/>
            <a:ext cx="348995" cy="9631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93491" y="2701290"/>
            <a:ext cx="120650" cy="728345"/>
          </a:xfrm>
          <a:custGeom>
            <a:avLst/>
            <a:gdLst/>
            <a:ahLst/>
            <a:cxnLst/>
            <a:rect l="l" t="t" r="r" b="b"/>
            <a:pathLst>
              <a:path w="120650" h="728345">
                <a:moveTo>
                  <a:pt x="14350" y="610108"/>
                </a:moveTo>
                <a:lnTo>
                  <a:pt x="8254" y="613790"/>
                </a:lnTo>
                <a:lnTo>
                  <a:pt x="2031" y="617347"/>
                </a:lnTo>
                <a:lnTo>
                  <a:pt x="0" y="625221"/>
                </a:lnTo>
                <a:lnTo>
                  <a:pt x="3556" y="631444"/>
                </a:lnTo>
                <a:lnTo>
                  <a:pt x="60070" y="728345"/>
                </a:lnTo>
                <a:lnTo>
                  <a:pt x="75033" y="702690"/>
                </a:lnTo>
                <a:lnTo>
                  <a:pt x="47116" y="702690"/>
                </a:lnTo>
                <a:lnTo>
                  <a:pt x="47116" y="654721"/>
                </a:lnTo>
                <a:lnTo>
                  <a:pt x="22351" y="612267"/>
                </a:lnTo>
                <a:lnTo>
                  <a:pt x="14350" y="610108"/>
                </a:lnTo>
                <a:close/>
              </a:path>
              <a:path w="120650" h="728345">
                <a:moveTo>
                  <a:pt x="47116" y="654721"/>
                </a:moveTo>
                <a:lnTo>
                  <a:pt x="47116" y="702690"/>
                </a:lnTo>
                <a:lnTo>
                  <a:pt x="73025" y="702690"/>
                </a:lnTo>
                <a:lnTo>
                  <a:pt x="73025" y="696087"/>
                </a:lnTo>
                <a:lnTo>
                  <a:pt x="48894" y="696087"/>
                </a:lnTo>
                <a:lnTo>
                  <a:pt x="60070" y="676928"/>
                </a:lnTo>
                <a:lnTo>
                  <a:pt x="47116" y="654721"/>
                </a:lnTo>
                <a:close/>
              </a:path>
              <a:path w="120650" h="728345">
                <a:moveTo>
                  <a:pt x="105790" y="610108"/>
                </a:moveTo>
                <a:lnTo>
                  <a:pt x="97789" y="612267"/>
                </a:lnTo>
                <a:lnTo>
                  <a:pt x="73025" y="654721"/>
                </a:lnTo>
                <a:lnTo>
                  <a:pt x="73025" y="702690"/>
                </a:lnTo>
                <a:lnTo>
                  <a:pt x="75033" y="702690"/>
                </a:lnTo>
                <a:lnTo>
                  <a:pt x="116585" y="631444"/>
                </a:lnTo>
                <a:lnTo>
                  <a:pt x="120141" y="625221"/>
                </a:lnTo>
                <a:lnTo>
                  <a:pt x="118109" y="617347"/>
                </a:lnTo>
                <a:lnTo>
                  <a:pt x="111886" y="613790"/>
                </a:lnTo>
                <a:lnTo>
                  <a:pt x="105790" y="610108"/>
                </a:lnTo>
                <a:close/>
              </a:path>
              <a:path w="120650" h="728345">
                <a:moveTo>
                  <a:pt x="60070" y="676928"/>
                </a:moveTo>
                <a:lnTo>
                  <a:pt x="48894" y="696087"/>
                </a:lnTo>
                <a:lnTo>
                  <a:pt x="71246" y="696087"/>
                </a:lnTo>
                <a:lnTo>
                  <a:pt x="60070" y="676928"/>
                </a:lnTo>
                <a:close/>
              </a:path>
              <a:path w="120650" h="728345">
                <a:moveTo>
                  <a:pt x="73025" y="654721"/>
                </a:moveTo>
                <a:lnTo>
                  <a:pt x="60070" y="676928"/>
                </a:lnTo>
                <a:lnTo>
                  <a:pt x="71246" y="696087"/>
                </a:lnTo>
                <a:lnTo>
                  <a:pt x="73025" y="696087"/>
                </a:lnTo>
                <a:lnTo>
                  <a:pt x="73025" y="654721"/>
                </a:lnTo>
                <a:close/>
              </a:path>
              <a:path w="120650" h="728345">
                <a:moveTo>
                  <a:pt x="73025" y="0"/>
                </a:moveTo>
                <a:lnTo>
                  <a:pt x="47116" y="0"/>
                </a:lnTo>
                <a:lnTo>
                  <a:pt x="47116" y="654721"/>
                </a:lnTo>
                <a:lnTo>
                  <a:pt x="60070" y="676928"/>
                </a:lnTo>
                <a:lnTo>
                  <a:pt x="73025" y="654721"/>
                </a:lnTo>
                <a:lnTo>
                  <a:pt x="73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93364" y="2667001"/>
            <a:ext cx="4672584" cy="1447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53561" y="2701289"/>
            <a:ext cx="4540250" cy="0"/>
          </a:xfrm>
          <a:custGeom>
            <a:avLst/>
            <a:gdLst/>
            <a:ahLst/>
            <a:cxnLst/>
            <a:rect l="l" t="t" r="r" b="b"/>
            <a:pathLst>
              <a:path w="4540250">
                <a:moveTo>
                  <a:pt x="0" y="0"/>
                </a:moveTo>
                <a:lnTo>
                  <a:pt x="454025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19060" y="2679193"/>
            <a:ext cx="348995" cy="7345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33486" y="2701290"/>
            <a:ext cx="120650" cy="499745"/>
          </a:xfrm>
          <a:custGeom>
            <a:avLst/>
            <a:gdLst/>
            <a:ahLst/>
            <a:cxnLst/>
            <a:rect l="l" t="t" r="r" b="b"/>
            <a:pathLst>
              <a:path w="120650" h="499744">
                <a:moveTo>
                  <a:pt x="14350" y="381508"/>
                </a:moveTo>
                <a:lnTo>
                  <a:pt x="8254" y="385190"/>
                </a:lnTo>
                <a:lnTo>
                  <a:pt x="2032" y="388747"/>
                </a:lnTo>
                <a:lnTo>
                  <a:pt x="0" y="396621"/>
                </a:lnTo>
                <a:lnTo>
                  <a:pt x="3555" y="402844"/>
                </a:lnTo>
                <a:lnTo>
                  <a:pt x="60071" y="499745"/>
                </a:lnTo>
                <a:lnTo>
                  <a:pt x="75033" y="474090"/>
                </a:lnTo>
                <a:lnTo>
                  <a:pt x="47116" y="474090"/>
                </a:lnTo>
                <a:lnTo>
                  <a:pt x="47116" y="426121"/>
                </a:lnTo>
                <a:lnTo>
                  <a:pt x="22351" y="383667"/>
                </a:lnTo>
                <a:lnTo>
                  <a:pt x="14350" y="381508"/>
                </a:lnTo>
                <a:close/>
              </a:path>
              <a:path w="120650" h="499744">
                <a:moveTo>
                  <a:pt x="47117" y="426121"/>
                </a:moveTo>
                <a:lnTo>
                  <a:pt x="47116" y="474090"/>
                </a:lnTo>
                <a:lnTo>
                  <a:pt x="73025" y="474090"/>
                </a:lnTo>
                <a:lnTo>
                  <a:pt x="73025" y="467487"/>
                </a:lnTo>
                <a:lnTo>
                  <a:pt x="48895" y="467487"/>
                </a:lnTo>
                <a:lnTo>
                  <a:pt x="60071" y="448328"/>
                </a:lnTo>
                <a:lnTo>
                  <a:pt x="47117" y="426121"/>
                </a:lnTo>
                <a:close/>
              </a:path>
              <a:path w="120650" h="499744">
                <a:moveTo>
                  <a:pt x="105790" y="381508"/>
                </a:moveTo>
                <a:lnTo>
                  <a:pt x="97789" y="383667"/>
                </a:lnTo>
                <a:lnTo>
                  <a:pt x="73025" y="426121"/>
                </a:lnTo>
                <a:lnTo>
                  <a:pt x="73025" y="474090"/>
                </a:lnTo>
                <a:lnTo>
                  <a:pt x="75033" y="474090"/>
                </a:lnTo>
                <a:lnTo>
                  <a:pt x="116586" y="402844"/>
                </a:lnTo>
                <a:lnTo>
                  <a:pt x="120141" y="396621"/>
                </a:lnTo>
                <a:lnTo>
                  <a:pt x="118110" y="388747"/>
                </a:lnTo>
                <a:lnTo>
                  <a:pt x="111887" y="385190"/>
                </a:lnTo>
                <a:lnTo>
                  <a:pt x="105790" y="381508"/>
                </a:lnTo>
                <a:close/>
              </a:path>
              <a:path w="120650" h="499744">
                <a:moveTo>
                  <a:pt x="60071" y="448328"/>
                </a:moveTo>
                <a:lnTo>
                  <a:pt x="48895" y="467487"/>
                </a:lnTo>
                <a:lnTo>
                  <a:pt x="71247" y="467487"/>
                </a:lnTo>
                <a:lnTo>
                  <a:pt x="60071" y="448328"/>
                </a:lnTo>
                <a:close/>
              </a:path>
              <a:path w="120650" h="499744">
                <a:moveTo>
                  <a:pt x="73025" y="426121"/>
                </a:moveTo>
                <a:lnTo>
                  <a:pt x="60071" y="448328"/>
                </a:lnTo>
                <a:lnTo>
                  <a:pt x="71247" y="467487"/>
                </a:lnTo>
                <a:lnTo>
                  <a:pt x="73025" y="467487"/>
                </a:lnTo>
                <a:lnTo>
                  <a:pt x="73025" y="426121"/>
                </a:lnTo>
                <a:close/>
              </a:path>
              <a:path w="120650" h="499744">
                <a:moveTo>
                  <a:pt x="73025" y="0"/>
                </a:moveTo>
                <a:lnTo>
                  <a:pt x="47116" y="0"/>
                </a:lnTo>
                <a:lnTo>
                  <a:pt x="47117" y="426121"/>
                </a:lnTo>
                <a:lnTo>
                  <a:pt x="60071" y="448328"/>
                </a:lnTo>
                <a:lnTo>
                  <a:pt x="73025" y="426121"/>
                </a:lnTo>
                <a:lnTo>
                  <a:pt x="73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86073" y="2875915"/>
            <a:ext cx="4152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3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234172" y="2404872"/>
            <a:ext cx="144779" cy="8183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06561" y="243916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19983" y="2404873"/>
            <a:ext cx="5466588" cy="1447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2374" y="2439161"/>
            <a:ext cx="5334000" cy="0"/>
          </a:xfrm>
          <a:custGeom>
            <a:avLst/>
            <a:gdLst/>
            <a:ahLst/>
            <a:cxnLst/>
            <a:rect l="l" t="t" r="r" b="b"/>
            <a:pathLst>
              <a:path w="5334000">
                <a:moveTo>
                  <a:pt x="5334000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17876" y="2417064"/>
            <a:ext cx="348995" cy="1225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32302" y="2439161"/>
            <a:ext cx="120650" cy="990600"/>
          </a:xfrm>
          <a:custGeom>
            <a:avLst/>
            <a:gdLst/>
            <a:ahLst/>
            <a:cxnLst/>
            <a:rect l="l" t="t" r="r" b="b"/>
            <a:pathLst>
              <a:path w="120650" h="990600">
                <a:moveTo>
                  <a:pt x="14350" y="872489"/>
                </a:moveTo>
                <a:lnTo>
                  <a:pt x="8255" y="876046"/>
                </a:lnTo>
                <a:lnTo>
                  <a:pt x="2031" y="879601"/>
                </a:lnTo>
                <a:lnTo>
                  <a:pt x="0" y="887602"/>
                </a:lnTo>
                <a:lnTo>
                  <a:pt x="60071" y="990600"/>
                </a:lnTo>
                <a:lnTo>
                  <a:pt x="75033" y="964946"/>
                </a:lnTo>
                <a:lnTo>
                  <a:pt x="47116" y="964946"/>
                </a:lnTo>
                <a:lnTo>
                  <a:pt x="47116" y="917103"/>
                </a:lnTo>
                <a:lnTo>
                  <a:pt x="25908" y="880745"/>
                </a:lnTo>
                <a:lnTo>
                  <a:pt x="22352" y="874522"/>
                </a:lnTo>
                <a:lnTo>
                  <a:pt x="14350" y="872489"/>
                </a:lnTo>
                <a:close/>
              </a:path>
              <a:path w="120650" h="990600">
                <a:moveTo>
                  <a:pt x="47117" y="917103"/>
                </a:moveTo>
                <a:lnTo>
                  <a:pt x="47116" y="964946"/>
                </a:lnTo>
                <a:lnTo>
                  <a:pt x="73025" y="964946"/>
                </a:lnTo>
                <a:lnTo>
                  <a:pt x="73025" y="958468"/>
                </a:lnTo>
                <a:lnTo>
                  <a:pt x="48894" y="958468"/>
                </a:lnTo>
                <a:lnTo>
                  <a:pt x="60071" y="939310"/>
                </a:lnTo>
                <a:lnTo>
                  <a:pt x="47117" y="917103"/>
                </a:lnTo>
                <a:close/>
              </a:path>
              <a:path w="120650" h="990600">
                <a:moveTo>
                  <a:pt x="105790" y="872489"/>
                </a:moveTo>
                <a:lnTo>
                  <a:pt x="97790" y="874522"/>
                </a:lnTo>
                <a:lnTo>
                  <a:pt x="94234" y="880745"/>
                </a:lnTo>
                <a:lnTo>
                  <a:pt x="73025" y="917103"/>
                </a:lnTo>
                <a:lnTo>
                  <a:pt x="73025" y="964946"/>
                </a:lnTo>
                <a:lnTo>
                  <a:pt x="75033" y="964946"/>
                </a:lnTo>
                <a:lnTo>
                  <a:pt x="120141" y="887602"/>
                </a:lnTo>
                <a:lnTo>
                  <a:pt x="118109" y="879601"/>
                </a:lnTo>
                <a:lnTo>
                  <a:pt x="111887" y="876046"/>
                </a:lnTo>
                <a:lnTo>
                  <a:pt x="105790" y="872489"/>
                </a:lnTo>
                <a:close/>
              </a:path>
              <a:path w="120650" h="990600">
                <a:moveTo>
                  <a:pt x="60071" y="939310"/>
                </a:moveTo>
                <a:lnTo>
                  <a:pt x="48894" y="958468"/>
                </a:lnTo>
                <a:lnTo>
                  <a:pt x="71247" y="958468"/>
                </a:lnTo>
                <a:lnTo>
                  <a:pt x="60071" y="939310"/>
                </a:lnTo>
                <a:close/>
              </a:path>
              <a:path w="120650" h="990600">
                <a:moveTo>
                  <a:pt x="73025" y="917103"/>
                </a:moveTo>
                <a:lnTo>
                  <a:pt x="60071" y="939310"/>
                </a:lnTo>
                <a:lnTo>
                  <a:pt x="71247" y="958468"/>
                </a:lnTo>
                <a:lnTo>
                  <a:pt x="73025" y="958468"/>
                </a:lnTo>
                <a:lnTo>
                  <a:pt x="73025" y="917103"/>
                </a:lnTo>
                <a:close/>
              </a:path>
              <a:path w="120650" h="990600">
                <a:moveTo>
                  <a:pt x="73025" y="0"/>
                </a:moveTo>
                <a:lnTo>
                  <a:pt x="47116" y="0"/>
                </a:lnTo>
                <a:lnTo>
                  <a:pt x="47117" y="917103"/>
                </a:lnTo>
                <a:lnTo>
                  <a:pt x="60071" y="939310"/>
                </a:lnTo>
                <a:lnTo>
                  <a:pt x="73025" y="917103"/>
                </a:lnTo>
                <a:lnTo>
                  <a:pt x="7302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629" y="726938"/>
            <a:ext cx="10875059" cy="70532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0" dirty="0"/>
              <a:t>Logical </a:t>
            </a:r>
            <a:r>
              <a:rPr sz="4500" spc="-5" dirty="0"/>
              <a:t>DFD </a:t>
            </a:r>
            <a:r>
              <a:rPr sz="4500" spc="-40" dirty="0"/>
              <a:t>for </a:t>
            </a:r>
            <a:r>
              <a:rPr sz="4500" spc="-5" dirty="0"/>
              <a:t>Cheque</a:t>
            </a:r>
            <a:r>
              <a:rPr sz="4500" spc="-30" dirty="0"/>
              <a:t> </a:t>
            </a:r>
            <a:r>
              <a:rPr sz="4500" spc="-10" dirty="0"/>
              <a:t>Encashment</a:t>
            </a:r>
            <a:endParaRPr sz="4500" dirty="0"/>
          </a:p>
        </p:txBody>
      </p:sp>
      <p:sp>
        <p:nvSpPr>
          <p:cNvPr id="3" name="object 3"/>
          <p:cNvSpPr txBox="1"/>
          <p:nvPr/>
        </p:nvSpPr>
        <p:spPr>
          <a:xfrm>
            <a:off x="4498976" y="6001918"/>
            <a:ext cx="36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a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sh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0191" y="2183893"/>
            <a:ext cx="1400556" cy="130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8124" y="2404872"/>
            <a:ext cx="1007363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1" y="2209800"/>
            <a:ext cx="1272539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2209800"/>
            <a:ext cx="1272540" cy="1181100"/>
          </a:xfrm>
          <a:custGeom>
            <a:avLst/>
            <a:gdLst/>
            <a:ahLst/>
            <a:cxnLst/>
            <a:rect l="l" t="t" r="r" b="b"/>
            <a:pathLst>
              <a:path w="1272539" h="1181100">
                <a:moveTo>
                  <a:pt x="0" y="590550"/>
                </a:moveTo>
                <a:lnTo>
                  <a:pt x="1914" y="544400"/>
                </a:lnTo>
                <a:lnTo>
                  <a:pt x="7562" y="499222"/>
                </a:lnTo>
                <a:lnTo>
                  <a:pt x="16803" y="455147"/>
                </a:lnTo>
                <a:lnTo>
                  <a:pt x="29496" y="412305"/>
                </a:lnTo>
                <a:lnTo>
                  <a:pt x="45499" y="370828"/>
                </a:lnTo>
                <a:lnTo>
                  <a:pt x="64670" y="330847"/>
                </a:lnTo>
                <a:lnTo>
                  <a:pt x="86868" y="292495"/>
                </a:lnTo>
                <a:lnTo>
                  <a:pt x="111951" y="255901"/>
                </a:lnTo>
                <a:lnTo>
                  <a:pt x="139779" y="221197"/>
                </a:lnTo>
                <a:lnTo>
                  <a:pt x="170209" y="188515"/>
                </a:lnTo>
                <a:lnTo>
                  <a:pt x="203101" y="157986"/>
                </a:lnTo>
                <a:lnTo>
                  <a:pt x="238312" y="129742"/>
                </a:lnTo>
                <a:lnTo>
                  <a:pt x="275702" y="103913"/>
                </a:lnTo>
                <a:lnTo>
                  <a:pt x="315129" y="80630"/>
                </a:lnTo>
                <a:lnTo>
                  <a:pt x="356451" y="60026"/>
                </a:lnTo>
                <a:lnTo>
                  <a:pt x="399527" y="42232"/>
                </a:lnTo>
                <a:lnTo>
                  <a:pt x="444216" y="27379"/>
                </a:lnTo>
                <a:lnTo>
                  <a:pt x="490376" y="15597"/>
                </a:lnTo>
                <a:lnTo>
                  <a:pt x="537866" y="7019"/>
                </a:lnTo>
                <a:lnTo>
                  <a:pt x="586544" y="1776"/>
                </a:lnTo>
                <a:lnTo>
                  <a:pt x="636269" y="0"/>
                </a:lnTo>
                <a:lnTo>
                  <a:pt x="685995" y="1776"/>
                </a:lnTo>
                <a:lnTo>
                  <a:pt x="734673" y="7019"/>
                </a:lnTo>
                <a:lnTo>
                  <a:pt x="782163" y="15597"/>
                </a:lnTo>
                <a:lnTo>
                  <a:pt x="828323" y="27379"/>
                </a:lnTo>
                <a:lnTo>
                  <a:pt x="873012" y="42232"/>
                </a:lnTo>
                <a:lnTo>
                  <a:pt x="916088" y="60026"/>
                </a:lnTo>
                <a:lnTo>
                  <a:pt x="957410" y="80630"/>
                </a:lnTo>
                <a:lnTo>
                  <a:pt x="996837" y="103913"/>
                </a:lnTo>
                <a:lnTo>
                  <a:pt x="1034227" y="129742"/>
                </a:lnTo>
                <a:lnTo>
                  <a:pt x="1069438" y="157986"/>
                </a:lnTo>
                <a:lnTo>
                  <a:pt x="1102330" y="188515"/>
                </a:lnTo>
                <a:lnTo>
                  <a:pt x="1132760" y="221197"/>
                </a:lnTo>
                <a:lnTo>
                  <a:pt x="1160588" y="255901"/>
                </a:lnTo>
                <a:lnTo>
                  <a:pt x="1185671" y="292495"/>
                </a:lnTo>
                <a:lnTo>
                  <a:pt x="1207869" y="330847"/>
                </a:lnTo>
                <a:lnTo>
                  <a:pt x="1227040" y="370828"/>
                </a:lnTo>
                <a:lnTo>
                  <a:pt x="1243043" y="412305"/>
                </a:lnTo>
                <a:lnTo>
                  <a:pt x="1255736" y="455147"/>
                </a:lnTo>
                <a:lnTo>
                  <a:pt x="1264977" y="499222"/>
                </a:lnTo>
                <a:lnTo>
                  <a:pt x="1270625" y="544400"/>
                </a:lnTo>
                <a:lnTo>
                  <a:pt x="1272539" y="590550"/>
                </a:lnTo>
                <a:lnTo>
                  <a:pt x="1270625" y="636699"/>
                </a:lnTo>
                <a:lnTo>
                  <a:pt x="1264977" y="681877"/>
                </a:lnTo>
                <a:lnTo>
                  <a:pt x="1255736" y="725952"/>
                </a:lnTo>
                <a:lnTo>
                  <a:pt x="1243043" y="768794"/>
                </a:lnTo>
                <a:lnTo>
                  <a:pt x="1227040" y="810271"/>
                </a:lnTo>
                <a:lnTo>
                  <a:pt x="1207869" y="850252"/>
                </a:lnTo>
                <a:lnTo>
                  <a:pt x="1185672" y="888604"/>
                </a:lnTo>
                <a:lnTo>
                  <a:pt x="1160588" y="925198"/>
                </a:lnTo>
                <a:lnTo>
                  <a:pt x="1132760" y="959902"/>
                </a:lnTo>
                <a:lnTo>
                  <a:pt x="1102330" y="992584"/>
                </a:lnTo>
                <a:lnTo>
                  <a:pt x="1069438" y="1023113"/>
                </a:lnTo>
                <a:lnTo>
                  <a:pt x="1034227" y="1051357"/>
                </a:lnTo>
                <a:lnTo>
                  <a:pt x="996837" y="1077186"/>
                </a:lnTo>
                <a:lnTo>
                  <a:pt x="957410" y="1100469"/>
                </a:lnTo>
                <a:lnTo>
                  <a:pt x="916088" y="1121073"/>
                </a:lnTo>
                <a:lnTo>
                  <a:pt x="873012" y="1138867"/>
                </a:lnTo>
                <a:lnTo>
                  <a:pt x="828323" y="1153720"/>
                </a:lnTo>
                <a:lnTo>
                  <a:pt x="782163" y="1165502"/>
                </a:lnTo>
                <a:lnTo>
                  <a:pt x="734673" y="1174080"/>
                </a:lnTo>
                <a:lnTo>
                  <a:pt x="685995" y="1179323"/>
                </a:lnTo>
                <a:lnTo>
                  <a:pt x="636269" y="1181100"/>
                </a:lnTo>
                <a:lnTo>
                  <a:pt x="586544" y="1179323"/>
                </a:lnTo>
                <a:lnTo>
                  <a:pt x="537866" y="1174080"/>
                </a:lnTo>
                <a:lnTo>
                  <a:pt x="490376" y="1165502"/>
                </a:lnTo>
                <a:lnTo>
                  <a:pt x="444216" y="1153720"/>
                </a:lnTo>
                <a:lnTo>
                  <a:pt x="399527" y="1138867"/>
                </a:lnTo>
                <a:lnTo>
                  <a:pt x="356451" y="1121073"/>
                </a:lnTo>
                <a:lnTo>
                  <a:pt x="315129" y="1100469"/>
                </a:lnTo>
                <a:lnTo>
                  <a:pt x="275702" y="1077186"/>
                </a:lnTo>
                <a:lnTo>
                  <a:pt x="238312" y="1051357"/>
                </a:lnTo>
                <a:lnTo>
                  <a:pt x="203101" y="1023113"/>
                </a:lnTo>
                <a:lnTo>
                  <a:pt x="170209" y="992584"/>
                </a:lnTo>
                <a:lnTo>
                  <a:pt x="139779" y="959902"/>
                </a:lnTo>
                <a:lnTo>
                  <a:pt x="111951" y="925198"/>
                </a:lnTo>
                <a:lnTo>
                  <a:pt x="86867" y="888604"/>
                </a:lnTo>
                <a:lnTo>
                  <a:pt x="64670" y="850252"/>
                </a:lnTo>
                <a:lnTo>
                  <a:pt x="45499" y="810271"/>
                </a:lnTo>
                <a:lnTo>
                  <a:pt x="29496" y="768794"/>
                </a:lnTo>
                <a:lnTo>
                  <a:pt x="16803" y="725952"/>
                </a:lnTo>
                <a:lnTo>
                  <a:pt x="7562" y="681877"/>
                </a:lnTo>
                <a:lnTo>
                  <a:pt x="1914" y="636699"/>
                </a:lnTo>
                <a:lnTo>
                  <a:pt x="0" y="5905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1540" y="2463545"/>
            <a:ext cx="6584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815" algn="just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Retrieve 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u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omer  Record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8452" y="5087873"/>
            <a:ext cx="68326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</a:t>
            </a:r>
            <a:endParaRPr sz="1400">
              <a:latin typeface="Arial Narrow"/>
              <a:cs typeface="Arial Narrow"/>
            </a:endParaRPr>
          </a:p>
          <a:p>
            <a:pPr marL="12700"/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with</a:t>
            </a:r>
            <a:r>
              <a:rPr sz="1400" spc="-5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3344" y="3695700"/>
            <a:ext cx="1101852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7583" y="3741801"/>
            <a:ext cx="8356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Store</a:t>
            </a:r>
            <a:r>
              <a:rPr sz="1200" spc="-4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cheques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4800" y="3619500"/>
            <a:ext cx="1254252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5286" y="3665042"/>
            <a:ext cx="11131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r>
              <a:rPr sz="1200" spc="-9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Accounts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8425" y="3799077"/>
            <a:ext cx="535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h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equ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4035" y="2346452"/>
            <a:ext cx="835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885" marR="5080" indent="-210820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</a:t>
            </a:r>
            <a:r>
              <a:rPr sz="1400" spc="-7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with  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96200" y="5829300"/>
            <a:ext cx="958596" cy="324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23709" y="5793740"/>
            <a:ext cx="706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Entry in</a:t>
            </a:r>
            <a:r>
              <a:rPr sz="1200" spc="-8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200" dirty="0">
                <a:solidFill>
                  <a:srgbClr val="292934"/>
                </a:solidFill>
                <a:latin typeface="Arial Narrow"/>
                <a:cs typeface="Arial Narrow"/>
              </a:rPr>
              <a:t>Day  Book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88792" y="4355591"/>
            <a:ext cx="1042416" cy="1042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02508" y="4680203"/>
            <a:ext cx="1014983" cy="438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52800" y="4381500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800" y="43815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52800" y="4381500"/>
            <a:ext cx="914400" cy="566822"/>
          </a:xfrm>
          <a:prstGeom prst="rect">
            <a:avLst/>
          </a:prstGeom>
          <a:ln w="9144">
            <a:solidFill>
              <a:srgbClr val="7E68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00965">
              <a:spcBef>
                <a:spcPts val="1250"/>
              </a:spcBef>
            </a:pPr>
            <a:r>
              <a:rPr sz="1200" spc="-5" dirty="0">
                <a:solidFill>
                  <a:srgbClr val="292934"/>
                </a:solidFill>
                <a:latin typeface="Arial Narrow"/>
                <a:cs typeface="Arial Narrow"/>
              </a:rPr>
              <a:t>CUSTOMER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72101" y="5172533"/>
            <a:ext cx="6985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r>
              <a:rPr sz="1400" spc="-6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Slip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29074" y="2453133"/>
            <a:ext cx="5353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C</a:t>
            </a:r>
            <a:r>
              <a:rPr sz="1400" spc="-10" dirty="0">
                <a:solidFill>
                  <a:srgbClr val="292934"/>
                </a:solidFill>
                <a:latin typeface="Arial Narrow"/>
                <a:cs typeface="Arial Narrow"/>
              </a:rPr>
              <a:t>h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equ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46777" y="2183893"/>
            <a:ext cx="1399031" cy="1309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05272" y="2406395"/>
            <a:ext cx="1078991" cy="9189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785" y="2209800"/>
            <a:ext cx="1271015" cy="1181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0784" y="2209800"/>
            <a:ext cx="1271270" cy="1181100"/>
          </a:xfrm>
          <a:custGeom>
            <a:avLst/>
            <a:gdLst/>
            <a:ahLst/>
            <a:cxnLst/>
            <a:rect l="l" t="t" r="r" b="b"/>
            <a:pathLst>
              <a:path w="1271270" h="1181100">
                <a:moveTo>
                  <a:pt x="0" y="590550"/>
                </a:moveTo>
                <a:lnTo>
                  <a:pt x="1911" y="544400"/>
                </a:lnTo>
                <a:lnTo>
                  <a:pt x="7552" y="499222"/>
                </a:lnTo>
                <a:lnTo>
                  <a:pt x="16781" y="455147"/>
                </a:lnTo>
                <a:lnTo>
                  <a:pt x="29457" y="412305"/>
                </a:lnTo>
                <a:lnTo>
                  <a:pt x="45439" y="370828"/>
                </a:lnTo>
                <a:lnTo>
                  <a:pt x="64585" y="330847"/>
                </a:lnTo>
                <a:lnTo>
                  <a:pt x="86755" y="292495"/>
                </a:lnTo>
                <a:lnTo>
                  <a:pt x="111806" y="255901"/>
                </a:lnTo>
                <a:lnTo>
                  <a:pt x="139599" y="221197"/>
                </a:lnTo>
                <a:lnTo>
                  <a:pt x="169991" y="188515"/>
                </a:lnTo>
                <a:lnTo>
                  <a:pt x="202842" y="157986"/>
                </a:lnTo>
                <a:lnTo>
                  <a:pt x="238010" y="129742"/>
                </a:lnTo>
                <a:lnTo>
                  <a:pt x="275354" y="103913"/>
                </a:lnTo>
                <a:lnTo>
                  <a:pt x="314734" y="80630"/>
                </a:lnTo>
                <a:lnTo>
                  <a:pt x="356007" y="60026"/>
                </a:lnTo>
                <a:lnTo>
                  <a:pt x="399032" y="42232"/>
                </a:lnTo>
                <a:lnTo>
                  <a:pt x="443669" y="27379"/>
                </a:lnTo>
                <a:lnTo>
                  <a:pt x="489777" y="15597"/>
                </a:lnTo>
                <a:lnTo>
                  <a:pt x="537213" y="7019"/>
                </a:lnTo>
                <a:lnTo>
                  <a:pt x="585837" y="1776"/>
                </a:lnTo>
                <a:lnTo>
                  <a:pt x="635507" y="0"/>
                </a:lnTo>
                <a:lnTo>
                  <a:pt x="685178" y="1776"/>
                </a:lnTo>
                <a:lnTo>
                  <a:pt x="733802" y="7019"/>
                </a:lnTo>
                <a:lnTo>
                  <a:pt x="781238" y="15597"/>
                </a:lnTo>
                <a:lnTo>
                  <a:pt x="827346" y="27379"/>
                </a:lnTo>
                <a:lnTo>
                  <a:pt x="871983" y="42232"/>
                </a:lnTo>
                <a:lnTo>
                  <a:pt x="915008" y="60026"/>
                </a:lnTo>
                <a:lnTo>
                  <a:pt x="956281" y="80630"/>
                </a:lnTo>
                <a:lnTo>
                  <a:pt x="995661" y="103913"/>
                </a:lnTo>
                <a:lnTo>
                  <a:pt x="1033005" y="129742"/>
                </a:lnTo>
                <a:lnTo>
                  <a:pt x="1068173" y="157986"/>
                </a:lnTo>
                <a:lnTo>
                  <a:pt x="1101024" y="188515"/>
                </a:lnTo>
                <a:lnTo>
                  <a:pt x="1131416" y="221197"/>
                </a:lnTo>
                <a:lnTo>
                  <a:pt x="1159209" y="255901"/>
                </a:lnTo>
                <a:lnTo>
                  <a:pt x="1184260" y="292495"/>
                </a:lnTo>
                <a:lnTo>
                  <a:pt x="1206430" y="330847"/>
                </a:lnTo>
                <a:lnTo>
                  <a:pt x="1225576" y="370828"/>
                </a:lnTo>
                <a:lnTo>
                  <a:pt x="1241558" y="412305"/>
                </a:lnTo>
                <a:lnTo>
                  <a:pt x="1254234" y="455147"/>
                </a:lnTo>
                <a:lnTo>
                  <a:pt x="1263463" y="499222"/>
                </a:lnTo>
                <a:lnTo>
                  <a:pt x="1269104" y="544400"/>
                </a:lnTo>
                <a:lnTo>
                  <a:pt x="1271015" y="590550"/>
                </a:lnTo>
                <a:lnTo>
                  <a:pt x="1269104" y="636699"/>
                </a:lnTo>
                <a:lnTo>
                  <a:pt x="1263463" y="681877"/>
                </a:lnTo>
                <a:lnTo>
                  <a:pt x="1254234" y="725952"/>
                </a:lnTo>
                <a:lnTo>
                  <a:pt x="1241558" y="768794"/>
                </a:lnTo>
                <a:lnTo>
                  <a:pt x="1225576" y="810271"/>
                </a:lnTo>
                <a:lnTo>
                  <a:pt x="1206430" y="850252"/>
                </a:lnTo>
                <a:lnTo>
                  <a:pt x="1184260" y="888604"/>
                </a:lnTo>
                <a:lnTo>
                  <a:pt x="1159209" y="925198"/>
                </a:lnTo>
                <a:lnTo>
                  <a:pt x="1131416" y="959902"/>
                </a:lnTo>
                <a:lnTo>
                  <a:pt x="1101024" y="992584"/>
                </a:lnTo>
                <a:lnTo>
                  <a:pt x="1068173" y="1023113"/>
                </a:lnTo>
                <a:lnTo>
                  <a:pt x="1033005" y="1051357"/>
                </a:lnTo>
                <a:lnTo>
                  <a:pt x="995661" y="1077186"/>
                </a:lnTo>
                <a:lnTo>
                  <a:pt x="956281" y="1100469"/>
                </a:lnTo>
                <a:lnTo>
                  <a:pt x="915008" y="1121073"/>
                </a:lnTo>
                <a:lnTo>
                  <a:pt x="871983" y="1138867"/>
                </a:lnTo>
                <a:lnTo>
                  <a:pt x="827346" y="1153720"/>
                </a:lnTo>
                <a:lnTo>
                  <a:pt x="781238" y="1165502"/>
                </a:lnTo>
                <a:lnTo>
                  <a:pt x="733802" y="1174080"/>
                </a:lnTo>
                <a:lnTo>
                  <a:pt x="685178" y="1179323"/>
                </a:lnTo>
                <a:lnTo>
                  <a:pt x="635507" y="1181100"/>
                </a:lnTo>
                <a:lnTo>
                  <a:pt x="585837" y="1179323"/>
                </a:lnTo>
                <a:lnTo>
                  <a:pt x="537213" y="1174080"/>
                </a:lnTo>
                <a:lnTo>
                  <a:pt x="489777" y="1165502"/>
                </a:lnTo>
                <a:lnTo>
                  <a:pt x="443669" y="1153720"/>
                </a:lnTo>
                <a:lnTo>
                  <a:pt x="399032" y="1138867"/>
                </a:lnTo>
                <a:lnTo>
                  <a:pt x="356007" y="1121073"/>
                </a:lnTo>
                <a:lnTo>
                  <a:pt x="314734" y="1100469"/>
                </a:lnTo>
                <a:lnTo>
                  <a:pt x="275354" y="1077186"/>
                </a:lnTo>
                <a:lnTo>
                  <a:pt x="238010" y="1051357"/>
                </a:lnTo>
                <a:lnTo>
                  <a:pt x="202842" y="1023113"/>
                </a:lnTo>
                <a:lnTo>
                  <a:pt x="169991" y="992584"/>
                </a:lnTo>
                <a:lnTo>
                  <a:pt x="139599" y="959902"/>
                </a:lnTo>
                <a:lnTo>
                  <a:pt x="111806" y="925198"/>
                </a:lnTo>
                <a:lnTo>
                  <a:pt x="86755" y="888604"/>
                </a:lnTo>
                <a:lnTo>
                  <a:pt x="64585" y="850252"/>
                </a:lnTo>
                <a:lnTo>
                  <a:pt x="45439" y="810271"/>
                </a:lnTo>
                <a:lnTo>
                  <a:pt x="29457" y="768794"/>
                </a:lnTo>
                <a:lnTo>
                  <a:pt x="16781" y="725952"/>
                </a:lnTo>
                <a:lnTo>
                  <a:pt x="7552" y="681877"/>
                </a:lnTo>
                <a:lnTo>
                  <a:pt x="1911" y="636699"/>
                </a:lnTo>
                <a:lnTo>
                  <a:pt x="0" y="590550"/>
                </a:lnTo>
                <a:close/>
              </a:path>
            </a:pathLst>
          </a:custGeom>
          <a:ln w="9143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59958" y="2463545"/>
            <a:ext cx="77343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spcBef>
                <a:spcPts val="105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Check  Balance,  Issue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79435" y="2183893"/>
            <a:ext cx="1400556" cy="130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24216" y="2406395"/>
            <a:ext cx="1150619" cy="9189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43445" y="2209800"/>
            <a:ext cx="1272539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43444" y="2209800"/>
            <a:ext cx="1272540" cy="1181100"/>
          </a:xfrm>
          <a:custGeom>
            <a:avLst/>
            <a:gdLst/>
            <a:ahLst/>
            <a:cxnLst/>
            <a:rect l="l" t="t" r="r" b="b"/>
            <a:pathLst>
              <a:path w="1272540" h="1181100">
                <a:moveTo>
                  <a:pt x="0" y="590550"/>
                </a:moveTo>
                <a:lnTo>
                  <a:pt x="1914" y="544400"/>
                </a:lnTo>
                <a:lnTo>
                  <a:pt x="7562" y="499222"/>
                </a:lnTo>
                <a:lnTo>
                  <a:pt x="16803" y="455147"/>
                </a:lnTo>
                <a:lnTo>
                  <a:pt x="29496" y="412305"/>
                </a:lnTo>
                <a:lnTo>
                  <a:pt x="45499" y="370828"/>
                </a:lnTo>
                <a:lnTo>
                  <a:pt x="64670" y="330847"/>
                </a:lnTo>
                <a:lnTo>
                  <a:pt x="86868" y="292495"/>
                </a:lnTo>
                <a:lnTo>
                  <a:pt x="111951" y="255901"/>
                </a:lnTo>
                <a:lnTo>
                  <a:pt x="139779" y="221197"/>
                </a:lnTo>
                <a:lnTo>
                  <a:pt x="170209" y="188515"/>
                </a:lnTo>
                <a:lnTo>
                  <a:pt x="203101" y="157986"/>
                </a:lnTo>
                <a:lnTo>
                  <a:pt x="238312" y="129742"/>
                </a:lnTo>
                <a:lnTo>
                  <a:pt x="275702" y="103913"/>
                </a:lnTo>
                <a:lnTo>
                  <a:pt x="315129" y="80630"/>
                </a:lnTo>
                <a:lnTo>
                  <a:pt x="356451" y="60026"/>
                </a:lnTo>
                <a:lnTo>
                  <a:pt x="399527" y="42232"/>
                </a:lnTo>
                <a:lnTo>
                  <a:pt x="444216" y="27379"/>
                </a:lnTo>
                <a:lnTo>
                  <a:pt x="490376" y="15597"/>
                </a:lnTo>
                <a:lnTo>
                  <a:pt x="537866" y="7019"/>
                </a:lnTo>
                <a:lnTo>
                  <a:pt x="586544" y="1776"/>
                </a:lnTo>
                <a:lnTo>
                  <a:pt x="636270" y="0"/>
                </a:lnTo>
                <a:lnTo>
                  <a:pt x="685995" y="1776"/>
                </a:lnTo>
                <a:lnTo>
                  <a:pt x="734673" y="7019"/>
                </a:lnTo>
                <a:lnTo>
                  <a:pt x="782163" y="15597"/>
                </a:lnTo>
                <a:lnTo>
                  <a:pt x="828323" y="27379"/>
                </a:lnTo>
                <a:lnTo>
                  <a:pt x="873012" y="42232"/>
                </a:lnTo>
                <a:lnTo>
                  <a:pt x="916088" y="60026"/>
                </a:lnTo>
                <a:lnTo>
                  <a:pt x="957410" y="80630"/>
                </a:lnTo>
                <a:lnTo>
                  <a:pt x="996837" y="103913"/>
                </a:lnTo>
                <a:lnTo>
                  <a:pt x="1034227" y="129742"/>
                </a:lnTo>
                <a:lnTo>
                  <a:pt x="1069438" y="157986"/>
                </a:lnTo>
                <a:lnTo>
                  <a:pt x="1102330" y="188515"/>
                </a:lnTo>
                <a:lnTo>
                  <a:pt x="1132760" y="221197"/>
                </a:lnTo>
                <a:lnTo>
                  <a:pt x="1160588" y="255901"/>
                </a:lnTo>
                <a:lnTo>
                  <a:pt x="1185672" y="292495"/>
                </a:lnTo>
                <a:lnTo>
                  <a:pt x="1207869" y="330847"/>
                </a:lnTo>
                <a:lnTo>
                  <a:pt x="1227040" y="370828"/>
                </a:lnTo>
                <a:lnTo>
                  <a:pt x="1243043" y="412305"/>
                </a:lnTo>
                <a:lnTo>
                  <a:pt x="1255736" y="455147"/>
                </a:lnTo>
                <a:lnTo>
                  <a:pt x="1264977" y="499222"/>
                </a:lnTo>
                <a:lnTo>
                  <a:pt x="1270625" y="544400"/>
                </a:lnTo>
                <a:lnTo>
                  <a:pt x="1272539" y="590550"/>
                </a:lnTo>
                <a:lnTo>
                  <a:pt x="1270625" y="636699"/>
                </a:lnTo>
                <a:lnTo>
                  <a:pt x="1264977" y="681877"/>
                </a:lnTo>
                <a:lnTo>
                  <a:pt x="1255736" y="725952"/>
                </a:lnTo>
                <a:lnTo>
                  <a:pt x="1243043" y="768794"/>
                </a:lnTo>
                <a:lnTo>
                  <a:pt x="1227040" y="810271"/>
                </a:lnTo>
                <a:lnTo>
                  <a:pt x="1207869" y="850252"/>
                </a:lnTo>
                <a:lnTo>
                  <a:pt x="1185672" y="888604"/>
                </a:lnTo>
                <a:lnTo>
                  <a:pt x="1160588" y="925198"/>
                </a:lnTo>
                <a:lnTo>
                  <a:pt x="1132760" y="959902"/>
                </a:lnTo>
                <a:lnTo>
                  <a:pt x="1102330" y="992584"/>
                </a:lnTo>
                <a:lnTo>
                  <a:pt x="1069438" y="1023113"/>
                </a:lnTo>
                <a:lnTo>
                  <a:pt x="1034227" y="1051357"/>
                </a:lnTo>
                <a:lnTo>
                  <a:pt x="996837" y="1077186"/>
                </a:lnTo>
                <a:lnTo>
                  <a:pt x="957410" y="1100469"/>
                </a:lnTo>
                <a:lnTo>
                  <a:pt x="916088" y="1121073"/>
                </a:lnTo>
                <a:lnTo>
                  <a:pt x="873012" y="1138867"/>
                </a:lnTo>
                <a:lnTo>
                  <a:pt x="828323" y="1153720"/>
                </a:lnTo>
                <a:lnTo>
                  <a:pt x="782163" y="1165502"/>
                </a:lnTo>
                <a:lnTo>
                  <a:pt x="734673" y="1174080"/>
                </a:lnTo>
                <a:lnTo>
                  <a:pt x="685995" y="1179323"/>
                </a:lnTo>
                <a:lnTo>
                  <a:pt x="636270" y="1181100"/>
                </a:lnTo>
                <a:lnTo>
                  <a:pt x="586544" y="1179323"/>
                </a:lnTo>
                <a:lnTo>
                  <a:pt x="537866" y="1174080"/>
                </a:lnTo>
                <a:lnTo>
                  <a:pt x="490376" y="1165502"/>
                </a:lnTo>
                <a:lnTo>
                  <a:pt x="444216" y="1153720"/>
                </a:lnTo>
                <a:lnTo>
                  <a:pt x="399527" y="1138867"/>
                </a:lnTo>
                <a:lnTo>
                  <a:pt x="356451" y="1121073"/>
                </a:lnTo>
                <a:lnTo>
                  <a:pt x="315129" y="1100469"/>
                </a:lnTo>
                <a:lnTo>
                  <a:pt x="275702" y="1077186"/>
                </a:lnTo>
                <a:lnTo>
                  <a:pt x="238312" y="1051357"/>
                </a:lnTo>
                <a:lnTo>
                  <a:pt x="203101" y="1023113"/>
                </a:lnTo>
                <a:lnTo>
                  <a:pt x="170209" y="992584"/>
                </a:lnTo>
                <a:lnTo>
                  <a:pt x="139779" y="959902"/>
                </a:lnTo>
                <a:lnTo>
                  <a:pt x="111951" y="925198"/>
                </a:lnTo>
                <a:lnTo>
                  <a:pt x="86867" y="888604"/>
                </a:lnTo>
                <a:lnTo>
                  <a:pt x="64670" y="850252"/>
                </a:lnTo>
                <a:lnTo>
                  <a:pt x="45499" y="810271"/>
                </a:lnTo>
                <a:lnTo>
                  <a:pt x="29496" y="768794"/>
                </a:lnTo>
                <a:lnTo>
                  <a:pt x="16803" y="725952"/>
                </a:lnTo>
                <a:lnTo>
                  <a:pt x="7562" y="681877"/>
                </a:lnTo>
                <a:lnTo>
                  <a:pt x="1914" y="636699"/>
                </a:lnTo>
                <a:lnTo>
                  <a:pt x="0" y="5905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78266" y="2463545"/>
            <a:ext cx="80391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spcBef>
                <a:spcPts val="105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Store</a:t>
            </a:r>
            <a:r>
              <a:rPr sz="1400" spc="-9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Token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no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&amp;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21453" y="4279391"/>
            <a:ext cx="1400555" cy="1309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7088" y="4607052"/>
            <a:ext cx="1129284" cy="705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85460" y="4305300"/>
            <a:ext cx="1272539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5459" y="4305300"/>
            <a:ext cx="1272540" cy="1181100"/>
          </a:xfrm>
          <a:custGeom>
            <a:avLst/>
            <a:gdLst/>
            <a:ahLst/>
            <a:cxnLst/>
            <a:rect l="l" t="t" r="r" b="b"/>
            <a:pathLst>
              <a:path w="1272539" h="1181100">
                <a:moveTo>
                  <a:pt x="0" y="590550"/>
                </a:moveTo>
                <a:lnTo>
                  <a:pt x="1914" y="544400"/>
                </a:lnTo>
                <a:lnTo>
                  <a:pt x="7562" y="499222"/>
                </a:lnTo>
                <a:lnTo>
                  <a:pt x="16803" y="455147"/>
                </a:lnTo>
                <a:lnTo>
                  <a:pt x="29496" y="412305"/>
                </a:lnTo>
                <a:lnTo>
                  <a:pt x="45499" y="370828"/>
                </a:lnTo>
                <a:lnTo>
                  <a:pt x="64670" y="330847"/>
                </a:lnTo>
                <a:lnTo>
                  <a:pt x="86868" y="292495"/>
                </a:lnTo>
                <a:lnTo>
                  <a:pt x="111951" y="255901"/>
                </a:lnTo>
                <a:lnTo>
                  <a:pt x="139779" y="221197"/>
                </a:lnTo>
                <a:lnTo>
                  <a:pt x="170209" y="188515"/>
                </a:lnTo>
                <a:lnTo>
                  <a:pt x="203101" y="157986"/>
                </a:lnTo>
                <a:lnTo>
                  <a:pt x="238312" y="129742"/>
                </a:lnTo>
                <a:lnTo>
                  <a:pt x="275702" y="103913"/>
                </a:lnTo>
                <a:lnTo>
                  <a:pt x="315129" y="80630"/>
                </a:lnTo>
                <a:lnTo>
                  <a:pt x="356451" y="60026"/>
                </a:lnTo>
                <a:lnTo>
                  <a:pt x="399527" y="42232"/>
                </a:lnTo>
                <a:lnTo>
                  <a:pt x="444216" y="27379"/>
                </a:lnTo>
                <a:lnTo>
                  <a:pt x="490376" y="15597"/>
                </a:lnTo>
                <a:lnTo>
                  <a:pt x="537866" y="7019"/>
                </a:lnTo>
                <a:lnTo>
                  <a:pt x="586544" y="1776"/>
                </a:lnTo>
                <a:lnTo>
                  <a:pt x="636269" y="0"/>
                </a:lnTo>
                <a:lnTo>
                  <a:pt x="685995" y="1776"/>
                </a:lnTo>
                <a:lnTo>
                  <a:pt x="734673" y="7019"/>
                </a:lnTo>
                <a:lnTo>
                  <a:pt x="782163" y="15597"/>
                </a:lnTo>
                <a:lnTo>
                  <a:pt x="828323" y="27379"/>
                </a:lnTo>
                <a:lnTo>
                  <a:pt x="873012" y="42232"/>
                </a:lnTo>
                <a:lnTo>
                  <a:pt x="916088" y="60026"/>
                </a:lnTo>
                <a:lnTo>
                  <a:pt x="957410" y="80630"/>
                </a:lnTo>
                <a:lnTo>
                  <a:pt x="996837" y="103913"/>
                </a:lnTo>
                <a:lnTo>
                  <a:pt x="1034227" y="129742"/>
                </a:lnTo>
                <a:lnTo>
                  <a:pt x="1069438" y="157986"/>
                </a:lnTo>
                <a:lnTo>
                  <a:pt x="1102330" y="188515"/>
                </a:lnTo>
                <a:lnTo>
                  <a:pt x="1132760" y="221197"/>
                </a:lnTo>
                <a:lnTo>
                  <a:pt x="1160588" y="255901"/>
                </a:lnTo>
                <a:lnTo>
                  <a:pt x="1185672" y="292495"/>
                </a:lnTo>
                <a:lnTo>
                  <a:pt x="1207869" y="330847"/>
                </a:lnTo>
                <a:lnTo>
                  <a:pt x="1227040" y="370828"/>
                </a:lnTo>
                <a:lnTo>
                  <a:pt x="1243043" y="412305"/>
                </a:lnTo>
                <a:lnTo>
                  <a:pt x="1255736" y="455147"/>
                </a:lnTo>
                <a:lnTo>
                  <a:pt x="1264977" y="499222"/>
                </a:lnTo>
                <a:lnTo>
                  <a:pt x="1270625" y="544400"/>
                </a:lnTo>
                <a:lnTo>
                  <a:pt x="1272539" y="590550"/>
                </a:lnTo>
                <a:lnTo>
                  <a:pt x="1270625" y="636699"/>
                </a:lnTo>
                <a:lnTo>
                  <a:pt x="1264977" y="681877"/>
                </a:lnTo>
                <a:lnTo>
                  <a:pt x="1255736" y="725952"/>
                </a:lnTo>
                <a:lnTo>
                  <a:pt x="1243043" y="768794"/>
                </a:lnTo>
                <a:lnTo>
                  <a:pt x="1227040" y="810271"/>
                </a:lnTo>
                <a:lnTo>
                  <a:pt x="1207869" y="850252"/>
                </a:lnTo>
                <a:lnTo>
                  <a:pt x="1185671" y="888604"/>
                </a:lnTo>
                <a:lnTo>
                  <a:pt x="1160588" y="925198"/>
                </a:lnTo>
                <a:lnTo>
                  <a:pt x="1132760" y="959902"/>
                </a:lnTo>
                <a:lnTo>
                  <a:pt x="1102330" y="992584"/>
                </a:lnTo>
                <a:lnTo>
                  <a:pt x="1069438" y="1023113"/>
                </a:lnTo>
                <a:lnTo>
                  <a:pt x="1034227" y="1051357"/>
                </a:lnTo>
                <a:lnTo>
                  <a:pt x="996837" y="1077186"/>
                </a:lnTo>
                <a:lnTo>
                  <a:pt x="957410" y="1100469"/>
                </a:lnTo>
                <a:lnTo>
                  <a:pt x="916088" y="1121073"/>
                </a:lnTo>
                <a:lnTo>
                  <a:pt x="873012" y="1138867"/>
                </a:lnTo>
                <a:lnTo>
                  <a:pt x="828323" y="1153720"/>
                </a:lnTo>
                <a:lnTo>
                  <a:pt x="782163" y="1165502"/>
                </a:lnTo>
                <a:lnTo>
                  <a:pt x="734673" y="1174080"/>
                </a:lnTo>
                <a:lnTo>
                  <a:pt x="685995" y="1179323"/>
                </a:lnTo>
                <a:lnTo>
                  <a:pt x="636269" y="1181100"/>
                </a:lnTo>
                <a:lnTo>
                  <a:pt x="586544" y="1179323"/>
                </a:lnTo>
                <a:lnTo>
                  <a:pt x="537866" y="1174080"/>
                </a:lnTo>
                <a:lnTo>
                  <a:pt x="490376" y="1165502"/>
                </a:lnTo>
                <a:lnTo>
                  <a:pt x="444216" y="1153720"/>
                </a:lnTo>
                <a:lnTo>
                  <a:pt x="399527" y="1138867"/>
                </a:lnTo>
                <a:lnTo>
                  <a:pt x="356451" y="1121073"/>
                </a:lnTo>
                <a:lnTo>
                  <a:pt x="315129" y="1100469"/>
                </a:lnTo>
                <a:lnTo>
                  <a:pt x="275702" y="1077186"/>
                </a:lnTo>
                <a:lnTo>
                  <a:pt x="238312" y="1051357"/>
                </a:lnTo>
                <a:lnTo>
                  <a:pt x="203101" y="1023113"/>
                </a:lnTo>
                <a:lnTo>
                  <a:pt x="170209" y="992584"/>
                </a:lnTo>
                <a:lnTo>
                  <a:pt x="139779" y="959902"/>
                </a:lnTo>
                <a:lnTo>
                  <a:pt x="111951" y="925198"/>
                </a:lnTo>
                <a:lnTo>
                  <a:pt x="86868" y="888604"/>
                </a:lnTo>
                <a:lnTo>
                  <a:pt x="64670" y="850252"/>
                </a:lnTo>
                <a:lnTo>
                  <a:pt x="45499" y="810271"/>
                </a:lnTo>
                <a:lnTo>
                  <a:pt x="29496" y="768794"/>
                </a:lnTo>
                <a:lnTo>
                  <a:pt x="16803" y="725952"/>
                </a:lnTo>
                <a:lnTo>
                  <a:pt x="7562" y="681877"/>
                </a:lnTo>
                <a:lnTo>
                  <a:pt x="1914" y="636699"/>
                </a:lnTo>
                <a:lnTo>
                  <a:pt x="0" y="5905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811392" y="4666235"/>
            <a:ext cx="8235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spcBef>
                <a:spcPts val="100"/>
              </a:spcBef>
            </a:pP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Search &amp;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match</a:t>
            </a:r>
            <a:r>
              <a:rPr sz="1400" spc="-65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token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32191" y="4279391"/>
            <a:ext cx="1400556" cy="1309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0312" y="4500372"/>
            <a:ext cx="1045463" cy="9189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96200" y="4305300"/>
            <a:ext cx="1272540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96200" y="4305300"/>
            <a:ext cx="1272540" cy="1181100"/>
          </a:xfrm>
          <a:custGeom>
            <a:avLst/>
            <a:gdLst/>
            <a:ahLst/>
            <a:cxnLst/>
            <a:rect l="l" t="t" r="r" b="b"/>
            <a:pathLst>
              <a:path w="1272540" h="1181100">
                <a:moveTo>
                  <a:pt x="0" y="590550"/>
                </a:moveTo>
                <a:lnTo>
                  <a:pt x="1914" y="544400"/>
                </a:lnTo>
                <a:lnTo>
                  <a:pt x="7562" y="499222"/>
                </a:lnTo>
                <a:lnTo>
                  <a:pt x="16803" y="455147"/>
                </a:lnTo>
                <a:lnTo>
                  <a:pt x="29496" y="412305"/>
                </a:lnTo>
                <a:lnTo>
                  <a:pt x="45499" y="370828"/>
                </a:lnTo>
                <a:lnTo>
                  <a:pt x="64670" y="330847"/>
                </a:lnTo>
                <a:lnTo>
                  <a:pt x="86868" y="292495"/>
                </a:lnTo>
                <a:lnTo>
                  <a:pt x="111951" y="255901"/>
                </a:lnTo>
                <a:lnTo>
                  <a:pt x="139779" y="221197"/>
                </a:lnTo>
                <a:lnTo>
                  <a:pt x="170209" y="188515"/>
                </a:lnTo>
                <a:lnTo>
                  <a:pt x="203101" y="157986"/>
                </a:lnTo>
                <a:lnTo>
                  <a:pt x="238312" y="129742"/>
                </a:lnTo>
                <a:lnTo>
                  <a:pt x="275702" y="103913"/>
                </a:lnTo>
                <a:lnTo>
                  <a:pt x="315129" y="80630"/>
                </a:lnTo>
                <a:lnTo>
                  <a:pt x="356451" y="60026"/>
                </a:lnTo>
                <a:lnTo>
                  <a:pt x="399527" y="42232"/>
                </a:lnTo>
                <a:lnTo>
                  <a:pt x="444216" y="27379"/>
                </a:lnTo>
                <a:lnTo>
                  <a:pt x="490376" y="15597"/>
                </a:lnTo>
                <a:lnTo>
                  <a:pt x="537866" y="7019"/>
                </a:lnTo>
                <a:lnTo>
                  <a:pt x="586544" y="1776"/>
                </a:lnTo>
                <a:lnTo>
                  <a:pt x="636270" y="0"/>
                </a:lnTo>
                <a:lnTo>
                  <a:pt x="685995" y="1776"/>
                </a:lnTo>
                <a:lnTo>
                  <a:pt x="734673" y="7019"/>
                </a:lnTo>
                <a:lnTo>
                  <a:pt x="782163" y="15597"/>
                </a:lnTo>
                <a:lnTo>
                  <a:pt x="828323" y="27379"/>
                </a:lnTo>
                <a:lnTo>
                  <a:pt x="873012" y="42232"/>
                </a:lnTo>
                <a:lnTo>
                  <a:pt x="916088" y="60026"/>
                </a:lnTo>
                <a:lnTo>
                  <a:pt x="957410" y="80630"/>
                </a:lnTo>
                <a:lnTo>
                  <a:pt x="996837" y="103913"/>
                </a:lnTo>
                <a:lnTo>
                  <a:pt x="1034227" y="129742"/>
                </a:lnTo>
                <a:lnTo>
                  <a:pt x="1069438" y="157986"/>
                </a:lnTo>
                <a:lnTo>
                  <a:pt x="1102330" y="188515"/>
                </a:lnTo>
                <a:lnTo>
                  <a:pt x="1132760" y="221197"/>
                </a:lnTo>
                <a:lnTo>
                  <a:pt x="1160588" y="255901"/>
                </a:lnTo>
                <a:lnTo>
                  <a:pt x="1185672" y="292495"/>
                </a:lnTo>
                <a:lnTo>
                  <a:pt x="1207869" y="330847"/>
                </a:lnTo>
                <a:lnTo>
                  <a:pt x="1227040" y="370828"/>
                </a:lnTo>
                <a:lnTo>
                  <a:pt x="1243043" y="412305"/>
                </a:lnTo>
                <a:lnTo>
                  <a:pt x="1255736" y="455147"/>
                </a:lnTo>
                <a:lnTo>
                  <a:pt x="1264977" y="499222"/>
                </a:lnTo>
                <a:lnTo>
                  <a:pt x="1270625" y="544400"/>
                </a:lnTo>
                <a:lnTo>
                  <a:pt x="1272540" y="590550"/>
                </a:lnTo>
                <a:lnTo>
                  <a:pt x="1270625" y="636699"/>
                </a:lnTo>
                <a:lnTo>
                  <a:pt x="1264977" y="681877"/>
                </a:lnTo>
                <a:lnTo>
                  <a:pt x="1255736" y="725952"/>
                </a:lnTo>
                <a:lnTo>
                  <a:pt x="1243043" y="768794"/>
                </a:lnTo>
                <a:lnTo>
                  <a:pt x="1227040" y="810271"/>
                </a:lnTo>
                <a:lnTo>
                  <a:pt x="1207869" y="850252"/>
                </a:lnTo>
                <a:lnTo>
                  <a:pt x="1185672" y="888604"/>
                </a:lnTo>
                <a:lnTo>
                  <a:pt x="1160588" y="925198"/>
                </a:lnTo>
                <a:lnTo>
                  <a:pt x="1132760" y="959902"/>
                </a:lnTo>
                <a:lnTo>
                  <a:pt x="1102330" y="992584"/>
                </a:lnTo>
                <a:lnTo>
                  <a:pt x="1069438" y="1023113"/>
                </a:lnTo>
                <a:lnTo>
                  <a:pt x="1034227" y="1051357"/>
                </a:lnTo>
                <a:lnTo>
                  <a:pt x="996837" y="1077186"/>
                </a:lnTo>
                <a:lnTo>
                  <a:pt x="957410" y="1100469"/>
                </a:lnTo>
                <a:lnTo>
                  <a:pt x="916088" y="1121073"/>
                </a:lnTo>
                <a:lnTo>
                  <a:pt x="873012" y="1138867"/>
                </a:lnTo>
                <a:lnTo>
                  <a:pt x="828323" y="1153720"/>
                </a:lnTo>
                <a:lnTo>
                  <a:pt x="782163" y="1165502"/>
                </a:lnTo>
                <a:lnTo>
                  <a:pt x="734673" y="1174080"/>
                </a:lnTo>
                <a:lnTo>
                  <a:pt x="685995" y="1179323"/>
                </a:lnTo>
                <a:lnTo>
                  <a:pt x="636270" y="1181100"/>
                </a:lnTo>
                <a:lnTo>
                  <a:pt x="586544" y="1179323"/>
                </a:lnTo>
                <a:lnTo>
                  <a:pt x="537866" y="1174080"/>
                </a:lnTo>
                <a:lnTo>
                  <a:pt x="490376" y="1165502"/>
                </a:lnTo>
                <a:lnTo>
                  <a:pt x="444216" y="1153720"/>
                </a:lnTo>
                <a:lnTo>
                  <a:pt x="399527" y="1138867"/>
                </a:lnTo>
                <a:lnTo>
                  <a:pt x="356451" y="1121073"/>
                </a:lnTo>
                <a:lnTo>
                  <a:pt x="315129" y="1100469"/>
                </a:lnTo>
                <a:lnTo>
                  <a:pt x="275702" y="1077186"/>
                </a:lnTo>
                <a:lnTo>
                  <a:pt x="238312" y="1051357"/>
                </a:lnTo>
                <a:lnTo>
                  <a:pt x="203101" y="1023113"/>
                </a:lnTo>
                <a:lnTo>
                  <a:pt x="170209" y="992584"/>
                </a:lnTo>
                <a:lnTo>
                  <a:pt x="139779" y="959902"/>
                </a:lnTo>
                <a:lnTo>
                  <a:pt x="111951" y="925198"/>
                </a:lnTo>
                <a:lnTo>
                  <a:pt x="86867" y="888604"/>
                </a:lnTo>
                <a:lnTo>
                  <a:pt x="64670" y="850252"/>
                </a:lnTo>
                <a:lnTo>
                  <a:pt x="45499" y="810271"/>
                </a:lnTo>
                <a:lnTo>
                  <a:pt x="29496" y="768794"/>
                </a:lnTo>
                <a:lnTo>
                  <a:pt x="16803" y="725952"/>
                </a:lnTo>
                <a:lnTo>
                  <a:pt x="7562" y="681877"/>
                </a:lnTo>
                <a:lnTo>
                  <a:pt x="1914" y="636699"/>
                </a:lnTo>
                <a:lnTo>
                  <a:pt x="0" y="590550"/>
                </a:lnTo>
                <a:close/>
              </a:path>
            </a:pathLst>
          </a:custGeom>
          <a:ln w="9144">
            <a:solidFill>
              <a:srgbClr val="7E6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984363" y="4559554"/>
            <a:ext cx="6985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33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Update  Daily</a:t>
            </a:r>
            <a:r>
              <a:rPr sz="1400" spc="-8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cash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62670" y="4986273"/>
            <a:ext cx="3403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book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37304" y="2665476"/>
            <a:ext cx="1348740" cy="3489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7502" y="2741802"/>
            <a:ext cx="1114425" cy="120650"/>
          </a:xfrm>
          <a:custGeom>
            <a:avLst/>
            <a:gdLst/>
            <a:ahLst/>
            <a:cxnLst/>
            <a:rect l="l" t="t" r="r" b="b"/>
            <a:pathLst>
              <a:path w="1114425" h="120650">
                <a:moveTo>
                  <a:pt x="1062627" y="60071"/>
                </a:moveTo>
                <a:lnTo>
                  <a:pt x="1004062" y="94234"/>
                </a:lnTo>
                <a:lnTo>
                  <a:pt x="997838" y="97789"/>
                </a:lnTo>
                <a:lnTo>
                  <a:pt x="995807" y="105791"/>
                </a:lnTo>
                <a:lnTo>
                  <a:pt x="999363" y="111887"/>
                </a:lnTo>
                <a:lnTo>
                  <a:pt x="1002919" y="118110"/>
                </a:lnTo>
                <a:lnTo>
                  <a:pt x="1010920" y="120142"/>
                </a:lnTo>
                <a:lnTo>
                  <a:pt x="1017143" y="116586"/>
                </a:lnTo>
                <a:lnTo>
                  <a:pt x="1091832" y="73025"/>
                </a:lnTo>
                <a:lnTo>
                  <a:pt x="1088263" y="73025"/>
                </a:lnTo>
                <a:lnTo>
                  <a:pt x="1088263" y="71247"/>
                </a:lnTo>
                <a:lnTo>
                  <a:pt x="1081786" y="71247"/>
                </a:lnTo>
                <a:lnTo>
                  <a:pt x="1062627" y="60071"/>
                </a:lnTo>
                <a:close/>
              </a:path>
              <a:path w="1114425" h="120650">
                <a:moveTo>
                  <a:pt x="1040420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1040420" y="73025"/>
                </a:lnTo>
                <a:lnTo>
                  <a:pt x="1062627" y="60071"/>
                </a:lnTo>
                <a:lnTo>
                  <a:pt x="1040420" y="47117"/>
                </a:lnTo>
                <a:close/>
              </a:path>
              <a:path w="1114425" h="120650">
                <a:moveTo>
                  <a:pt x="1091832" y="47117"/>
                </a:moveTo>
                <a:lnTo>
                  <a:pt x="1088263" y="47117"/>
                </a:lnTo>
                <a:lnTo>
                  <a:pt x="1088263" y="73025"/>
                </a:lnTo>
                <a:lnTo>
                  <a:pt x="1091832" y="73025"/>
                </a:lnTo>
                <a:lnTo>
                  <a:pt x="1114044" y="60071"/>
                </a:lnTo>
                <a:lnTo>
                  <a:pt x="1091832" y="47117"/>
                </a:lnTo>
                <a:close/>
              </a:path>
              <a:path w="1114425" h="120650">
                <a:moveTo>
                  <a:pt x="1081786" y="48895"/>
                </a:moveTo>
                <a:lnTo>
                  <a:pt x="1062627" y="60071"/>
                </a:lnTo>
                <a:lnTo>
                  <a:pt x="1081786" y="71247"/>
                </a:lnTo>
                <a:lnTo>
                  <a:pt x="1081786" y="48895"/>
                </a:lnTo>
                <a:close/>
              </a:path>
              <a:path w="1114425" h="120650">
                <a:moveTo>
                  <a:pt x="1088263" y="48895"/>
                </a:moveTo>
                <a:lnTo>
                  <a:pt x="1081786" y="48895"/>
                </a:lnTo>
                <a:lnTo>
                  <a:pt x="1081786" y="71247"/>
                </a:lnTo>
                <a:lnTo>
                  <a:pt x="1088263" y="71247"/>
                </a:lnTo>
                <a:lnTo>
                  <a:pt x="1088263" y="48895"/>
                </a:lnTo>
                <a:close/>
              </a:path>
              <a:path w="1114425" h="120650">
                <a:moveTo>
                  <a:pt x="1010920" y="0"/>
                </a:moveTo>
                <a:lnTo>
                  <a:pt x="1002919" y="2032"/>
                </a:lnTo>
                <a:lnTo>
                  <a:pt x="999363" y="8255"/>
                </a:lnTo>
                <a:lnTo>
                  <a:pt x="995807" y="14350"/>
                </a:lnTo>
                <a:lnTo>
                  <a:pt x="997838" y="22351"/>
                </a:lnTo>
                <a:lnTo>
                  <a:pt x="1004062" y="25908"/>
                </a:lnTo>
                <a:lnTo>
                  <a:pt x="1062627" y="60071"/>
                </a:lnTo>
                <a:lnTo>
                  <a:pt x="1081786" y="48895"/>
                </a:lnTo>
                <a:lnTo>
                  <a:pt x="1088263" y="48895"/>
                </a:lnTo>
                <a:lnTo>
                  <a:pt x="1088263" y="47117"/>
                </a:lnTo>
                <a:lnTo>
                  <a:pt x="1091832" y="47117"/>
                </a:lnTo>
                <a:lnTo>
                  <a:pt x="1017143" y="3556"/>
                </a:lnTo>
                <a:lnTo>
                  <a:pt x="101092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22365" y="2665476"/>
            <a:ext cx="1196339" cy="348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82561" y="2741802"/>
            <a:ext cx="961390" cy="120650"/>
          </a:xfrm>
          <a:custGeom>
            <a:avLst/>
            <a:gdLst/>
            <a:ahLst/>
            <a:cxnLst/>
            <a:rect l="l" t="t" r="r" b="b"/>
            <a:pathLst>
              <a:path w="961389" h="120650">
                <a:moveTo>
                  <a:pt x="909973" y="60071"/>
                </a:moveTo>
                <a:lnTo>
                  <a:pt x="851408" y="94234"/>
                </a:lnTo>
                <a:lnTo>
                  <a:pt x="845185" y="97789"/>
                </a:lnTo>
                <a:lnTo>
                  <a:pt x="843152" y="105791"/>
                </a:lnTo>
                <a:lnTo>
                  <a:pt x="846709" y="111887"/>
                </a:lnTo>
                <a:lnTo>
                  <a:pt x="850391" y="118110"/>
                </a:lnTo>
                <a:lnTo>
                  <a:pt x="858265" y="120142"/>
                </a:lnTo>
                <a:lnTo>
                  <a:pt x="864488" y="116586"/>
                </a:lnTo>
                <a:lnTo>
                  <a:pt x="939178" y="73025"/>
                </a:lnTo>
                <a:lnTo>
                  <a:pt x="935609" y="73025"/>
                </a:lnTo>
                <a:lnTo>
                  <a:pt x="935609" y="71247"/>
                </a:lnTo>
                <a:lnTo>
                  <a:pt x="929132" y="71247"/>
                </a:lnTo>
                <a:lnTo>
                  <a:pt x="909973" y="60071"/>
                </a:lnTo>
                <a:close/>
              </a:path>
              <a:path w="961389" h="120650">
                <a:moveTo>
                  <a:pt x="887766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887766" y="73025"/>
                </a:lnTo>
                <a:lnTo>
                  <a:pt x="909973" y="60071"/>
                </a:lnTo>
                <a:lnTo>
                  <a:pt x="887766" y="47117"/>
                </a:lnTo>
                <a:close/>
              </a:path>
              <a:path w="961389" h="120650">
                <a:moveTo>
                  <a:pt x="939178" y="47117"/>
                </a:moveTo>
                <a:lnTo>
                  <a:pt x="935609" y="47117"/>
                </a:lnTo>
                <a:lnTo>
                  <a:pt x="935609" y="73025"/>
                </a:lnTo>
                <a:lnTo>
                  <a:pt x="939178" y="73025"/>
                </a:lnTo>
                <a:lnTo>
                  <a:pt x="961389" y="60071"/>
                </a:lnTo>
                <a:lnTo>
                  <a:pt x="939178" y="47117"/>
                </a:lnTo>
                <a:close/>
              </a:path>
              <a:path w="961389" h="120650">
                <a:moveTo>
                  <a:pt x="929132" y="48895"/>
                </a:moveTo>
                <a:lnTo>
                  <a:pt x="909973" y="60071"/>
                </a:lnTo>
                <a:lnTo>
                  <a:pt x="929132" y="71247"/>
                </a:lnTo>
                <a:lnTo>
                  <a:pt x="929132" y="48895"/>
                </a:lnTo>
                <a:close/>
              </a:path>
              <a:path w="961389" h="120650">
                <a:moveTo>
                  <a:pt x="935609" y="48895"/>
                </a:moveTo>
                <a:lnTo>
                  <a:pt x="929132" y="48895"/>
                </a:lnTo>
                <a:lnTo>
                  <a:pt x="929132" y="71247"/>
                </a:lnTo>
                <a:lnTo>
                  <a:pt x="935609" y="71247"/>
                </a:lnTo>
                <a:lnTo>
                  <a:pt x="935609" y="48895"/>
                </a:lnTo>
                <a:close/>
              </a:path>
              <a:path w="961389" h="120650">
                <a:moveTo>
                  <a:pt x="858265" y="0"/>
                </a:moveTo>
                <a:lnTo>
                  <a:pt x="850391" y="2032"/>
                </a:lnTo>
                <a:lnTo>
                  <a:pt x="846709" y="8255"/>
                </a:lnTo>
                <a:lnTo>
                  <a:pt x="843152" y="14350"/>
                </a:lnTo>
                <a:lnTo>
                  <a:pt x="845185" y="22351"/>
                </a:lnTo>
                <a:lnTo>
                  <a:pt x="851408" y="25908"/>
                </a:lnTo>
                <a:lnTo>
                  <a:pt x="909973" y="60071"/>
                </a:lnTo>
                <a:lnTo>
                  <a:pt x="929132" y="48895"/>
                </a:lnTo>
                <a:lnTo>
                  <a:pt x="935609" y="48895"/>
                </a:lnTo>
                <a:lnTo>
                  <a:pt x="935609" y="47117"/>
                </a:lnTo>
                <a:lnTo>
                  <a:pt x="939178" y="47117"/>
                </a:lnTo>
                <a:lnTo>
                  <a:pt x="864488" y="3556"/>
                </a:lnTo>
                <a:lnTo>
                  <a:pt x="858265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22465" y="3358897"/>
            <a:ext cx="922019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96961" y="3379852"/>
            <a:ext cx="688340" cy="329565"/>
          </a:xfrm>
          <a:custGeom>
            <a:avLst/>
            <a:gdLst/>
            <a:ahLst/>
            <a:cxnLst/>
            <a:rect l="l" t="t" r="r" b="b"/>
            <a:pathLst>
              <a:path w="688340" h="329564">
                <a:moveTo>
                  <a:pt x="77724" y="218439"/>
                </a:moveTo>
                <a:lnTo>
                  <a:pt x="69596" y="219710"/>
                </a:lnTo>
                <a:lnTo>
                  <a:pt x="0" y="316611"/>
                </a:lnTo>
                <a:lnTo>
                  <a:pt x="118617" y="329565"/>
                </a:lnTo>
                <a:lnTo>
                  <a:pt x="124967" y="324357"/>
                </a:lnTo>
                <a:lnTo>
                  <a:pt x="125648" y="318007"/>
                </a:lnTo>
                <a:lnTo>
                  <a:pt x="28701" y="318007"/>
                </a:lnTo>
                <a:lnTo>
                  <a:pt x="18161" y="294386"/>
                </a:lnTo>
                <a:lnTo>
                  <a:pt x="61833" y="274895"/>
                </a:lnTo>
                <a:lnTo>
                  <a:pt x="90677" y="234823"/>
                </a:lnTo>
                <a:lnTo>
                  <a:pt x="89280" y="226695"/>
                </a:lnTo>
                <a:lnTo>
                  <a:pt x="77724" y="218439"/>
                </a:lnTo>
                <a:close/>
              </a:path>
              <a:path w="688340" h="329564">
                <a:moveTo>
                  <a:pt x="61833" y="274895"/>
                </a:moveTo>
                <a:lnTo>
                  <a:pt x="18161" y="294386"/>
                </a:lnTo>
                <a:lnTo>
                  <a:pt x="28701" y="318007"/>
                </a:lnTo>
                <a:lnTo>
                  <a:pt x="38377" y="313690"/>
                </a:lnTo>
                <a:lnTo>
                  <a:pt x="33909" y="313690"/>
                </a:lnTo>
                <a:lnTo>
                  <a:pt x="24764" y="293243"/>
                </a:lnTo>
                <a:lnTo>
                  <a:pt x="48626" y="293243"/>
                </a:lnTo>
                <a:lnTo>
                  <a:pt x="61833" y="274895"/>
                </a:lnTo>
                <a:close/>
              </a:path>
              <a:path w="688340" h="329564">
                <a:moveTo>
                  <a:pt x="72509" y="298457"/>
                </a:moveTo>
                <a:lnTo>
                  <a:pt x="28701" y="318007"/>
                </a:lnTo>
                <a:lnTo>
                  <a:pt x="125648" y="318007"/>
                </a:lnTo>
                <a:lnTo>
                  <a:pt x="126491" y="310134"/>
                </a:lnTo>
                <a:lnTo>
                  <a:pt x="121412" y="303784"/>
                </a:lnTo>
                <a:lnTo>
                  <a:pt x="72509" y="298457"/>
                </a:lnTo>
                <a:close/>
              </a:path>
              <a:path w="688340" h="329564">
                <a:moveTo>
                  <a:pt x="24764" y="293243"/>
                </a:moveTo>
                <a:lnTo>
                  <a:pt x="33909" y="313690"/>
                </a:lnTo>
                <a:lnTo>
                  <a:pt x="46887" y="295659"/>
                </a:lnTo>
                <a:lnTo>
                  <a:pt x="24764" y="293243"/>
                </a:lnTo>
                <a:close/>
              </a:path>
              <a:path w="688340" h="329564">
                <a:moveTo>
                  <a:pt x="46887" y="295659"/>
                </a:moveTo>
                <a:lnTo>
                  <a:pt x="33909" y="313690"/>
                </a:lnTo>
                <a:lnTo>
                  <a:pt x="38377" y="313690"/>
                </a:lnTo>
                <a:lnTo>
                  <a:pt x="72509" y="298457"/>
                </a:lnTo>
                <a:lnTo>
                  <a:pt x="46887" y="295659"/>
                </a:lnTo>
                <a:close/>
              </a:path>
              <a:path w="688340" h="329564">
                <a:moveTo>
                  <a:pt x="677798" y="0"/>
                </a:moveTo>
                <a:lnTo>
                  <a:pt x="61833" y="274895"/>
                </a:lnTo>
                <a:lnTo>
                  <a:pt x="46887" y="295659"/>
                </a:lnTo>
                <a:lnTo>
                  <a:pt x="72509" y="298457"/>
                </a:lnTo>
                <a:lnTo>
                  <a:pt x="688339" y="23622"/>
                </a:lnTo>
                <a:lnTo>
                  <a:pt x="677798" y="0"/>
                </a:lnTo>
                <a:close/>
              </a:path>
              <a:path w="688340" h="329564">
                <a:moveTo>
                  <a:pt x="48626" y="293243"/>
                </a:moveTo>
                <a:lnTo>
                  <a:pt x="24764" y="293243"/>
                </a:lnTo>
                <a:lnTo>
                  <a:pt x="46887" y="295659"/>
                </a:lnTo>
                <a:lnTo>
                  <a:pt x="48626" y="293243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08064" y="3971544"/>
            <a:ext cx="723900" cy="801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82562" y="3992753"/>
            <a:ext cx="490855" cy="567690"/>
          </a:xfrm>
          <a:custGeom>
            <a:avLst/>
            <a:gdLst/>
            <a:ahLst/>
            <a:cxnLst/>
            <a:rect l="l" t="t" r="r" b="b"/>
            <a:pathLst>
              <a:path w="490854" h="567689">
                <a:moveTo>
                  <a:pt x="28321" y="445389"/>
                </a:moveTo>
                <a:lnTo>
                  <a:pt x="21589" y="449961"/>
                </a:lnTo>
                <a:lnTo>
                  <a:pt x="20320" y="457073"/>
                </a:lnTo>
                <a:lnTo>
                  <a:pt x="0" y="567309"/>
                </a:lnTo>
                <a:lnTo>
                  <a:pt x="32034" y="556260"/>
                </a:lnTo>
                <a:lnTo>
                  <a:pt x="26542" y="556260"/>
                </a:lnTo>
                <a:lnTo>
                  <a:pt x="6858" y="539369"/>
                </a:lnTo>
                <a:lnTo>
                  <a:pt x="38137" y="503003"/>
                </a:lnTo>
                <a:lnTo>
                  <a:pt x="45720" y="461772"/>
                </a:lnTo>
                <a:lnTo>
                  <a:pt x="47116" y="454660"/>
                </a:lnTo>
                <a:lnTo>
                  <a:pt x="42417" y="447929"/>
                </a:lnTo>
                <a:lnTo>
                  <a:pt x="28321" y="445389"/>
                </a:lnTo>
                <a:close/>
              </a:path>
              <a:path w="490854" h="567689">
                <a:moveTo>
                  <a:pt x="38137" y="503003"/>
                </a:moveTo>
                <a:lnTo>
                  <a:pt x="6858" y="539369"/>
                </a:lnTo>
                <a:lnTo>
                  <a:pt x="26542" y="556260"/>
                </a:lnTo>
                <a:lnTo>
                  <a:pt x="31787" y="550164"/>
                </a:lnTo>
                <a:lnTo>
                  <a:pt x="29463" y="550164"/>
                </a:lnTo>
                <a:lnTo>
                  <a:pt x="12446" y="535559"/>
                </a:lnTo>
                <a:lnTo>
                  <a:pt x="33483" y="528305"/>
                </a:lnTo>
                <a:lnTo>
                  <a:pt x="38137" y="503003"/>
                </a:lnTo>
                <a:close/>
              </a:path>
              <a:path w="490854" h="567689">
                <a:moveTo>
                  <a:pt x="104266" y="503936"/>
                </a:moveTo>
                <a:lnTo>
                  <a:pt x="57808" y="519919"/>
                </a:lnTo>
                <a:lnTo>
                  <a:pt x="26542" y="556260"/>
                </a:lnTo>
                <a:lnTo>
                  <a:pt x="32034" y="556260"/>
                </a:lnTo>
                <a:lnTo>
                  <a:pt x="112775" y="528447"/>
                </a:lnTo>
                <a:lnTo>
                  <a:pt x="116332" y="521081"/>
                </a:lnTo>
                <a:lnTo>
                  <a:pt x="114046" y="514223"/>
                </a:lnTo>
                <a:lnTo>
                  <a:pt x="111633" y="507492"/>
                </a:lnTo>
                <a:lnTo>
                  <a:pt x="104266" y="503936"/>
                </a:lnTo>
                <a:close/>
              </a:path>
              <a:path w="490854" h="567689">
                <a:moveTo>
                  <a:pt x="33483" y="528305"/>
                </a:moveTo>
                <a:lnTo>
                  <a:pt x="12446" y="535559"/>
                </a:lnTo>
                <a:lnTo>
                  <a:pt x="29463" y="550164"/>
                </a:lnTo>
                <a:lnTo>
                  <a:pt x="33483" y="528305"/>
                </a:lnTo>
                <a:close/>
              </a:path>
              <a:path w="490854" h="567689">
                <a:moveTo>
                  <a:pt x="57808" y="519919"/>
                </a:moveTo>
                <a:lnTo>
                  <a:pt x="33483" y="528305"/>
                </a:lnTo>
                <a:lnTo>
                  <a:pt x="29463" y="550164"/>
                </a:lnTo>
                <a:lnTo>
                  <a:pt x="31787" y="550164"/>
                </a:lnTo>
                <a:lnTo>
                  <a:pt x="57808" y="519919"/>
                </a:lnTo>
                <a:close/>
              </a:path>
              <a:path w="490854" h="567689">
                <a:moveTo>
                  <a:pt x="470788" y="0"/>
                </a:moveTo>
                <a:lnTo>
                  <a:pt x="38137" y="503003"/>
                </a:lnTo>
                <a:lnTo>
                  <a:pt x="33483" y="528305"/>
                </a:lnTo>
                <a:lnTo>
                  <a:pt x="57808" y="519919"/>
                </a:lnTo>
                <a:lnTo>
                  <a:pt x="490474" y="17018"/>
                </a:lnTo>
                <a:lnTo>
                  <a:pt x="470788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79264" y="3131821"/>
            <a:ext cx="874776" cy="7010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53762" y="3152521"/>
            <a:ext cx="640715" cy="467995"/>
          </a:xfrm>
          <a:custGeom>
            <a:avLst/>
            <a:gdLst/>
            <a:ahLst/>
            <a:cxnLst/>
            <a:rect l="l" t="t" r="r" b="b"/>
            <a:pathLst>
              <a:path w="640714" h="467995">
                <a:moveTo>
                  <a:pt x="56007" y="355726"/>
                </a:moveTo>
                <a:lnTo>
                  <a:pt x="48260" y="358648"/>
                </a:lnTo>
                <a:lnTo>
                  <a:pt x="45465" y="365251"/>
                </a:lnTo>
                <a:lnTo>
                  <a:pt x="0" y="467740"/>
                </a:lnTo>
                <a:lnTo>
                  <a:pt x="46730" y="463168"/>
                </a:lnTo>
                <a:lnTo>
                  <a:pt x="28321" y="463168"/>
                </a:lnTo>
                <a:lnTo>
                  <a:pt x="13208" y="442213"/>
                </a:lnTo>
                <a:lnTo>
                  <a:pt x="52037" y="414163"/>
                </a:lnTo>
                <a:lnTo>
                  <a:pt x="69087" y="375665"/>
                </a:lnTo>
                <a:lnTo>
                  <a:pt x="72009" y="369188"/>
                </a:lnTo>
                <a:lnTo>
                  <a:pt x="69087" y="361568"/>
                </a:lnTo>
                <a:lnTo>
                  <a:pt x="56007" y="355726"/>
                </a:lnTo>
                <a:close/>
              </a:path>
              <a:path w="640714" h="467995">
                <a:moveTo>
                  <a:pt x="52037" y="414163"/>
                </a:moveTo>
                <a:lnTo>
                  <a:pt x="13208" y="442213"/>
                </a:lnTo>
                <a:lnTo>
                  <a:pt x="28321" y="463168"/>
                </a:lnTo>
                <a:lnTo>
                  <a:pt x="35530" y="457961"/>
                </a:lnTo>
                <a:lnTo>
                  <a:pt x="32638" y="457961"/>
                </a:lnTo>
                <a:lnTo>
                  <a:pt x="19558" y="439800"/>
                </a:lnTo>
                <a:lnTo>
                  <a:pt x="41639" y="437639"/>
                </a:lnTo>
                <a:lnTo>
                  <a:pt x="52037" y="414163"/>
                </a:lnTo>
                <a:close/>
              </a:path>
              <a:path w="640714" h="467995">
                <a:moveTo>
                  <a:pt x="116204" y="430402"/>
                </a:moveTo>
                <a:lnTo>
                  <a:pt x="67123" y="435145"/>
                </a:lnTo>
                <a:lnTo>
                  <a:pt x="28321" y="463168"/>
                </a:lnTo>
                <a:lnTo>
                  <a:pt x="46730" y="463168"/>
                </a:lnTo>
                <a:lnTo>
                  <a:pt x="118745" y="456183"/>
                </a:lnTo>
                <a:lnTo>
                  <a:pt x="123951" y="449833"/>
                </a:lnTo>
                <a:lnTo>
                  <a:pt x="123144" y="442213"/>
                </a:lnTo>
                <a:lnTo>
                  <a:pt x="122554" y="435609"/>
                </a:lnTo>
                <a:lnTo>
                  <a:pt x="116204" y="430402"/>
                </a:lnTo>
                <a:close/>
              </a:path>
              <a:path w="640714" h="467995">
                <a:moveTo>
                  <a:pt x="41639" y="437639"/>
                </a:moveTo>
                <a:lnTo>
                  <a:pt x="19558" y="439800"/>
                </a:lnTo>
                <a:lnTo>
                  <a:pt x="32638" y="457961"/>
                </a:lnTo>
                <a:lnTo>
                  <a:pt x="41639" y="437639"/>
                </a:lnTo>
                <a:close/>
              </a:path>
              <a:path w="640714" h="467995">
                <a:moveTo>
                  <a:pt x="67123" y="435145"/>
                </a:moveTo>
                <a:lnTo>
                  <a:pt x="41639" y="437639"/>
                </a:lnTo>
                <a:lnTo>
                  <a:pt x="32638" y="457961"/>
                </a:lnTo>
                <a:lnTo>
                  <a:pt x="35530" y="457961"/>
                </a:lnTo>
                <a:lnTo>
                  <a:pt x="67123" y="435145"/>
                </a:lnTo>
                <a:close/>
              </a:path>
              <a:path w="640714" h="467995">
                <a:moveTo>
                  <a:pt x="625348" y="0"/>
                </a:moveTo>
                <a:lnTo>
                  <a:pt x="52037" y="414163"/>
                </a:lnTo>
                <a:lnTo>
                  <a:pt x="41639" y="437639"/>
                </a:lnTo>
                <a:lnTo>
                  <a:pt x="67123" y="435145"/>
                </a:lnTo>
                <a:lnTo>
                  <a:pt x="640461" y="21081"/>
                </a:lnTo>
                <a:lnTo>
                  <a:pt x="625348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5552" y="3083051"/>
            <a:ext cx="530351" cy="6431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0051" y="3219451"/>
            <a:ext cx="296545" cy="409575"/>
          </a:xfrm>
          <a:custGeom>
            <a:avLst/>
            <a:gdLst/>
            <a:ahLst/>
            <a:cxnLst/>
            <a:rect l="l" t="t" r="r" b="b"/>
            <a:pathLst>
              <a:path w="296544" h="409575">
                <a:moveTo>
                  <a:pt x="29816" y="41809"/>
                </a:moveTo>
                <a:lnTo>
                  <a:pt x="32145" y="67528"/>
                </a:lnTo>
                <a:lnTo>
                  <a:pt x="275336" y="409067"/>
                </a:lnTo>
                <a:lnTo>
                  <a:pt x="296418" y="394081"/>
                </a:lnTo>
                <a:lnTo>
                  <a:pt x="53186" y="52371"/>
                </a:lnTo>
                <a:lnTo>
                  <a:pt x="29816" y="41809"/>
                </a:lnTo>
                <a:close/>
              </a:path>
              <a:path w="296544" h="409575">
                <a:moveTo>
                  <a:pt x="0" y="0"/>
                </a:moveTo>
                <a:lnTo>
                  <a:pt x="10794" y="118745"/>
                </a:lnTo>
                <a:lnTo>
                  <a:pt x="17018" y="124078"/>
                </a:lnTo>
                <a:lnTo>
                  <a:pt x="31368" y="122809"/>
                </a:lnTo>
                <a:lnTo>
                  <a:pt x="36575" y="116459"/>
                </a:lnTo>
                <a:lnTo>
                  <a:pt x="32145" y="67528"/>
                </a:lnTo>
                <a:lnTo>
                  <a:pt x="4318" y="28448"/>
                </a:lnTo>
                <a:lnTo>
                  <a:pt x="25400" y="13335"/>
                </a:lnTo>
                <a:lnTo>
                  <a:pt x="29571" y="13335"/>
                </a:lnTo>
                <a:lnTo>
                  <a:pt x="0" y="0"/>
                </a:lnTo>
                <a:close/>
              </a:path>
              <a:path w="296544" h="409575">
                <a:moveTo>
                  <a:pt x="29571" y="13335"/>
                </a:moveTo>
                <a:lnTo>
                  <a:pt x="25400" y="13335"/>
                </a:lnTo>
                <a:lnTo>
                  <a:pt x="53186" y="52371"/>
                </a:lnTo>
                <a:lnTo>
                  <a:pt x="98043" y="72644"/>
                </a:lnTo>
                <a:lnTo>
                  <a:pt x="105791" y="69723"/>
                </a:lnTo>
                <a:lnTo>
                  <a:pt x="111632" y="56769"/>
                </a:lnTo>
                <a:lnTo>
                  <a:pt x="108712" y="49022"/>
                </a:lnTo>
                <a:lnTo>
                  <a:pt x="29571" y="13335"/>
                </a:lnTo>
                <a:close/>
              </a:path>
              <a:path w="296544" h="409575">
                <a:moveTo>
                  <a:pt x="25400" y="13335"/>
                </a:moveTo>
                <a:lnTo>
                  <a:pt x="4318" y="28448"/>
                </a:lnTo>
                <a:lnTo>
                  <a:pt x="32145" y="67528"/>
                </a:lnTo>
                <a:lnTo>
                  <a:pt x="29816" y="41809"/>
                </a:lnTo>
                <a:lnTo>
                  <a:pt x="9525" y="32638"/>
                </a:lnTo>
                <a:lnTo>
                  <a:pt x="27812" y="19685"/>
                </a:lnTo>
                <a:lnTo>
                  <a:pt x="29919" y="19685"/>
                </a:lnTo>
                <a:lnTo>
                  <a:pt x="25400" y="13335"/>
                </a:lnTo>
                <a:close/>
              </a:path>
              <a:path w="296544" h="409575">
                <a:moveTo>
                  <a:pt x="29919" y="19685"/>
                </a:moveTo>
                <a:lnTo>
                  <a:pt x="27812" y="19685"/>
                </a:lnTo>
                <a:lnTo>
                  <a:pt x="29816" y="41809"/>
                </a:lnTo>
                <a:lnTo>
                  <a:pt x="53186" y="52371"/>
                </a:lnTo>
                <a:lnTo>
                  <a:pt x="29919" y="19685"/>
                </a:lnTo>
                <a:close/>
              </a:path>
              <a:path w="296544" h="409575">
                <a:moveTo>
                  <a:pt x="27812" y="19685"/>
                </a:moveTo>
                <a:lnTo>
                  <a:pt x="9525" y="32638"/>
                </a:lnTo>
                <a:lnTo>
                  <a:pt x="29816" y="41809"/>
                </a:lnTo>
                <a:lnTo>
                  <a:pt x="27812" y="19685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98365" y="3363467"/>
            <a:ext cx="775715" cy="10530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70754" y="3391661"/>
            <a:ext cx="634365" cy="914400"/>
          </a:xfrm>
          <a:custGeom>
            <a:avLst/>
            <a:gdLst/>
            <a:ahLst/>
            <a:cxnLst/>
            <a:rect l="l" t="t" r="r" b="b"/>
            <a:pathLst>
              <a:path w="634364" h="914400">
                <a:moveTo>
                  <a:pt x="633857" y="0"/>
                </a:moveTo>
                <a:lnTo>
                  <a:pt x="0" y="91440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93464" y="4271772"/>
            <a:ext cx="1239012" cy="5013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67961" y="4293489"/>
            <a:ext cx="1005840" cy="299720"/>
          </a:xfrm>
          <a:custGeom>
            <a:avLst/>
            <a:gdLst/>
            <a:ahLst/>
            <a:cxnLst/>
            <a:rect l="l" t="t" r="r" b="b"/>
            <a:pathLst>
              <a:path w="1005839" h="299720">
                <a:moveTo>
                  <a:pt x="93344" y="183006"/>
                </a:moveTo>
                <a:lnTo>
                  <a:pt x="85089" y="183006"/>
                </a:lnTo>
                <a:lnTo>
                  <a:pt x="0" y="266573"/>
                </a:lnTo>
                <a:lnTo>
                  <a:pt x="114681" y="299593"/>
                </a:lnTo>
                <a:lnTo>
                  <a:pt x="121793" y="295529"/>
                </a:lnTo>
                <a:lnTo>
                  <a:pt x="123825" y="288671"/>
                </a:lnTo>
                <a:lnTo>
                  <a:pt x="125730" y="281813"/>
                </a:lnTo>
                <a:lnTo>
                  <a:pt x="121793" y="274700"/>
                </a:lnTo>
                <a:lnTo>
                  <a:pt x="115363" y="272796"/>
                </a:lnTo>
                <a:lnTo>
                  <a:pt x="28067" y="272796"/>
                </a:lnTo>
                <a:lnTo>
                  <a:pt x="21717" y="247777"/>
                </a:lnTo>
                <a:lnTo>
                  <a:pt x="68043" y="236034"/>
                </a:lnTo>
                <a:lnTo>
                  <a:pt x="98170" y="206502"/>
                </a:lnTo>
                <a:lnTo>
                  <a:pt x="103250" y="201422"/>
                </a:lnTo>
                <a:lnTo>
                  <a:pt x="103377" y="193294"/>
                </a:lnTo>
                <a:lnTo>
                  <a:pt x="98298" y="188213"/>
                </a:lnTo>
                <a:lnTo>
                  <a:pt x="93344" y="183006"/>
                </a:lnTo>
                <a:close/>
              </a:path>
              <a:path w="1005839" h="299720">
                <a:moveTo>
                  <a:pt x="68043" y="236034"/>
                </a:moveTo>
                <a:lnTo>
                  <a:pt x="21717" y="247777"/>
                </a:lnTo>
                <a:lnTo>
                  <a:pt x="28067" y="272796"/>
                </a:lnTo>
                <a:lnTo>
                  <a:pt x="41100" y="269494"/>
                </a:lnTo>
                <a:lnTo>
                  <a:pt x="33908" y="269494"/>
                </a:lnTo>
                <a:lnTo>
                  <a:pt x="28448" y="247777"/>
                </a:lnTo>
                <a:lnTo>
                  <a:pt x="56063" y="247777"/>
                </a:lnTo>
                <a:lnTo>
                  <a:pt x="68043" y="236034"/>
                </a:lnTo>
                <a:close/>
              </a:path>
              <a:path w="1005839" h="299720">
                <a:moveTo>
                  <a:pt x="74502" y="261031"/>
                </a:moveTo>
                <a:lnTo>
                  <a:pt x="28067" y="272796"/>
                </a:lnTo>
                <a:lnTo>
                  <a:pt x="115363" y="272796"/>
                </a:lnTo>
                <a:lnTo>
                  <a:pt x="74502" y="261031"/>
                </a:lnTo>
                <a:close/>
              </a:path>
              <a:path w="1005839" h="299720">
                <a:moveTo>
                  <a:pt x="28448" y="247777"/>
                </a:moveTo>
                <a:lnTo>
                  <a:pt x="33908" y="269494"/>
                </a:lnTo>
                <a:lnTo>
                  <a:pt x="49795" y="253921"/>
                </a:lnTo>
                <a:lnTo>
                  <a:pt x="28448" y="247777"/>
                </a:lnTo>
                <a:close/>
              </a:path>
              <a:path w="1005839" h="299720">
                <a:moveTo>
                  <a:pt x="49795" y="253921"/>
                </a:moveTo>
                <a:lnTo>
                  <a:pt x="33908" y="269494"/>
                </a:lnTo>
                <a:lnTo>
                  <a:pt x="41100" y="269494"/>
                </a:lnTo>
                <a:lnTo>
                  <a:pt x="74502" y="261031"/>
                </a:lnTo>
                <a:lnTo>
                  <a:pt x="49795" y="253921"/>
                </a:lnTo>
                <a:close/>
              </a:path>
              <a:path w="1005839" h="299720">
                <a:moveTo>
                  <a:pt x="999236" y="0"/>
                </a:moveTo>
                <a:lnTo>
                  <a:pt x="68043" y="236034"/>
                </a:lnTo>
                <a:lnTo>
                  <a:pt x="49795" y="253921"/>
                </a:lnTo>
                <a:lnTo>
                  <a:pt x="74502" y="261031"/>
                </a:lnTo>
                <a:lnTo>
                  <a:pt x="1005586" y="25146"/>
                </a:lnTo>
                <a:lnTo>
                  <a:pt x="999236" y="0"/>
                </a:lnTo>
                <a:close/>
              </a:path>
              <a:path w="1005839" h="299720">
                <a:moveTo>
                  <a:pt x="56063" y="247777"/>
                </a:moveTo>
                <a:lnTo>
                  <a:pt x="28448" y="247777"/>
                </a:lnTo>
                <a:lnTo>
                  <a:pt x="49795" y="253921"/>
                </a:lnTo>
                <a:lnTo>
                  <a:pt x="56063" y="247777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98565" y="4928616"/>
            <a:ext cx="1120139" cy="3489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58762" y="5004942"/>
            <a:ext cx="885825" cy="120650"/>
          </a:xfrm>
          <a:custGeom>
            <a:avLst/>
            <a:gdLst/>
            <a:ahLst/>
            <a:cxnLst/>
            <a:rect l="l" t="t" r="r" b="b"/>
            <a:pathLst>
              <a:path w="885825" h="120650">
                <a:moveTo>
                  <a:pt x="834027" y="60070"/>
                </a:moveTo>
                <a:lnTo>
                  <a:pt x="775462" y="94233"/>
                </a:lnTo>
                <a:lnTo>
                  <a:pt x="769238" y="97789"/>
                </a:lnTo>
                <a:lnTo>
                  <a:pt x="767207" y="105790"/>
                </a:lnTo>
                <a:lnTo>
                  <a:pt x="770763" y="111886"/>
                </a:lnTo>
                <a:lnTo>
                  <a:pt x="774318" y="118109"/>
                </a:lnTo>
                <a:lnTo>
                  <a:pt x="782320" y="120141"/>
                </a:lnTo>
                <a:lnTo>
                  <a:pt x="788542" y="116585"/>
                </a:lnTo>
                <a:lnTo>
                  <a:pt x="863232" y="73024"/>
                </a:lnTo>
                <a:lnTo>
                  <a:pt x="859663" y="73024"/>
                </a:lnTo>
                <a:lnTo>
                  <a:pt x="859663" y="71246"/>
                </a:lnTo>
                <a:lnTo>
                  <a:pt x="853186" y="71246"/>
                </a:lnTo>
                <a:lnTo>
                  <a:pt x="834027" y="60070"/>
                </a:lnTo>
                <a:close/>
              </a:path>
              <a:path w="885825" h="120650">
                <a:moveTo>
                  <a:pt x="811820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811820" y="73024"/>
                </a:lnTo>
                <a:lnTo>
                  <a:pt x="834027" y="60070"/>
                </a:lnTo>
                <a:lnTo>
                  <a:pt x="811820" y="47116"/>
                </a:lnTo>
                <a:close/>
              </a:path>
              <a:path w="885825" h="120650">
                <a:moveTo>
                  <a:pt x="863232" y="47116"/>
                </a:moveTo>
                <a:lnTo>
                  <a:pt x="859663" y="47116"/>
                </a:lnTo>
                <a:lnTo>
                  <a:pt x="859663" y="73024"/>
                </a:lnTo>
                <a:lnTo>
                  <a:pt x="863232" y="73024"/>
                </a:lnTo>
                <a:lnTo>
                  <a:pt x="885443" y="60070"/>
                </a:lnTo>
                <a:lnTo>
                  <a:pt x="863232" y="47116"/>
                </a:lnTo>
                <a:close/>
              </a:path>
              <a:path w="885825" h="120650">
                <a:moveTo>
                  <a:pt x="853186" y="48894"/>
                </a:moveTo>
                <a:lnTo>
                  <a:pt x="834027" y="60070"/>
                </a:lnTo>
                <a:lnTo>
                  <a:pt x="853186" y="71246"/>
                </a:lnTo>
                <a:lnTo>
                  <a:pt x="853186" y="48894"/>
                </a:lnTo>
                <a:close/>
              </a:path>
              <a:path w="885825" h="120650">
                <a:moveTo>
                  <a:pt x="859663" y="48894"/>
                </a:moveTo>
                <a:lnTo>
                  <a:pt x="853186" y="48894"/>
                </a:lnTo>
                <a:lnTo>
                  <a:pt x="853186" y="71246"/>
                </a:lnTo>
                <a:lnTo>
                  <a:pt x="859663" y="71246"/>
                </a:lnTo>
                <a:lnTo>
                  <a:pt x="859663" y="48894"/>
                </a:lnTo>
                <a:close/>
              </a:path>
              <a:path w="885825" h="120650">
                <a:moveTo>
                  <a:pt x="782320" y="0"/>
                </a:moveTo>
                <a:lnTo>
                  <a:pt x="774318" y="2031"/>
                </a:lnTo>
                <a:lnTo>
                  <a:pt x="770763" y="8254"/>
                </a:lnTo>
                <a:lnTo>
                  <a:pt x="767207" y="14350"/>
                </a:lnTo>
                <a:lnTo>
                  <a:pt x="769238" y="22351"/>
                </a:lnTo>
                <a:lnTo>
                  <a:pt x="775462" y="25907"/>
                </a:lnTo>
                <a:lnTo>
                  <a:pt x="834027" y="60070"/>
                </a:lnTo>
                <a:lnTo>
                  <a:pt x="853186" y="48894"/>
                </a:lnTo>
                <a:lnTo>
                  <a:pt x="859663" y="48894"/>
                </a:lnTo>
                <a:lnTo>
                  <a:pt x="859663" y="47116"/>
                </a:lnTo>
                <a:lnTo>
                  <a:pt x="863232" y="47116"/>
                </a:lnTo>
                <a:lnTo>
                  <a:pt x="788542" y="3555"/>
                </a:lnTo>
                <a:lnTo>
                  <a:pt x="782320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27873" y="5486147"/>
            <a:ext cx="103505" cy="343535"/>
          </a:xfrm>
          <a:custGeom>
            <a:avLst/>
            <a:gdLst/>
            <a:ahLst/>
            <a:cxnLst/>
            <a:rect l="l" t="t" r="r" b="b"/>
            <a:pathLst>
              <a:path w="103504" h="343535">
                <a:moveTo>
                  <a:pt x="7366" y="245541"/>
                </a:moveTo>
                <a:lnTo>
                  <a:pt x="4318" y="247192"/>
                </a:lnTo>
                <a:lnTo>
                  <a:pt x="1143" y="248843"/>
                </a:lnTo>
                <a:lnTo>
                  <a:pt x="0" y="252691"/>
                </a:lnTo>
                <a:lnTo>
                  <a:pt x="48386" y="343179"/>
                </a:lnTo>
                <a:lnTo>
                  <a:pt x="56225" y="330822"/>
                </a:lnTo>
                <a:lnTo>
                  <a:pt x="55245" y="330822"/>
                </a:lnTo>
                <a:lnTo>
                  <a:pt x="42545" y="330352"/>
                </a:lnTo>
                <a:lnTo>
                  <a:pt x="43409" y="306914"/>
                </a:lnTo>
                <a:lnTo>
                  <a:pt x="11175" y="246710"/>
                </a:lnTo>
                <a:lnTo>
                  <a:pt x="7366" y="245541"/>
                </a:lnTo>
                <a:close/>
              </a:path>
              <a:path w="103504" h="343535">
                <a:moveTo>
                  <a:pt x="43409" y="306914"/>
                </a:moveTo>
                <a:lnTo>
                  <a:pt x="42545" y="330352"/>
                </a:lnTo>
                <a:lnTo>
                  <a:pt x="55245" y="330822"/>
                </a:lnTo>
                <a:lnTo>
                  <a:pt x="55364" y="327596"/>
                </a:lnTo>
                <a:lnTo>
                  <a:pt x="54482" y="327596"/>
                </a:lnTo>
                <a:lnTo>
                  <a:pt x="43433" y="327190"/>
                </a:lnTo>
                <a:lnTo>
                  <a:pt x="49306" y="317928"/>
                </a:lnTo>
                <a:lnTo>
                  <a:pt x="43409" y="306914"/>
                </a:lnTo>
                <a:close/>
              </a:path>
              <a:path w="103504" h="343535">
                <a:moveTo>
                  <a:pt x="96520" y="248843"/>
                </a:moveTo>
                <a:lnTo>
                  <a:pt x="92582" y="249720"/>
                </a:lnTo>
                <a:lnTo>
                  <a:pt x="90669" y="252691"/>
                </a:lnTo>
                <a:lnTo>
                  <a:pt x="56117" y="307186"/>
                </a:lnTo>
                <a:lnTo>
                  <a:pt x="55245" y="330822"/>
                </a:lnTo>
                <a:lnTo>
                  <a:pt x="56225" y="330822"/>
                </a:lnTo>
                <a:lnTo>
                  <a:pt x="101473" y="259486"/>
                </a:lnTo>
                <a:lnTo>
                  <a:pt x="103377" y="256527"/>
                </a:lnTo>
                <a:lnTo>
                  <a:pt x="102488" y="252602"/>
                </a:lnTo>
                <a:lnTo>
                  <a:pt x="99441" y="250723"/>
                </a:lnTo>
                <a:lnTo>
                  <a:pt x="96520" y="248843"/>
                </a:lnTo>
                <a:close/>
              </a:path>
              <a:path w="103504" h="343535">
                <a:moveTo>
                  <a:pt x="49306" y="317928"/>
                </a:moveTo>
                <a:lnTo>
                  <a:pt x="43433" y="327190"/>
                </a:lnTo>
                <a:lnTo>
                  <a:pt x="54482" y="327596"/>
                </a:lnTo>
                <a:lnTo>
                  <a:pt x="49306" y="317928"/>
                </a:lnTo>
                <a:close/>
              </a:path>
              <a:path w="103504" h="343535">
                <a:moveTo>
                  <a:pt x="56117" y="307186"/>
                </a:moveTo>
                <a:lnTo>
                  <a:pt x="49306" y="317928"/>
                </a:lnTo>
                <a:lnTo>
                  <a:pt x="54482" y="327596"/>
                </a:lnTo>
                <a:lnTo>
                  <a:pt x="55364" y="327596"/>
                </a:lnTo>
                <a:lnTo>
                  <a:pt x="56117" y="307186"/>
                </a:lnTo>
                <a:close/>
              </a:path>
              <a:path w="103504" h="343535">
                <a:moveTo>
                  <a:pt x="54736" y="0"/>
                </a:moveTo>
                <a:lnTo>
                  <a:pt x="43409" y="306914"/>
                </a:lnTo>
                <a:lnTo>
                  <a:pt x="49306" y="317928"/>
                </a:lnTo>
                <a:lnTo>
                  <a:pt x="56117" y="307186"/>
                </a:lnTo>
                <a:lnTo>
                  <a:pt x="67436" y="507"/>
                </a:lnTo>
                <a:lnTo>
                  <a:pt x="54736" y="0"/>
                </a:lnTo>
                <a:close/>
              </a:path>
            </a:pathLst>
          </a:custGeom>
          <a:solidFill>
            <a:srgbClr val="6A76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07764" y="4928616"/>
            <a:ext cx="1554480" cy="3489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67961" y="5004942"/>
            <a:ext cx="1319530" cy="120650"/>
          </a:xfrm>
          <a:custGeom>
            <a:avLst/>
            <a:gdLst/>
            <a:ahLst/>
            <a:cxnLst/>
            <a:rect l="l" t="t" r="r" b="b"/>
            <a:pathLst>
              <a:path w="1319529" h="120650">
                <a:moveTo>
                  <a:pt x="1267986" y="60070"/>
                </a:moveTo>
                <a:lnTo>
                  <a:pt x="1209421" y="94233"/>
                </a:lnTo>
                <a:lnTo>
                  <a:pt x="1203198" y="97789"/>
                </a:lnTo>
                <a:lnTo>
                  <a:pt x="1201165" y="105790"/>
                </a:lnTo>
                <a:lnTo>
                  <a:pt x="1204722" y="111886"/>
                </a:lnTo>
                <a:lnTo>
                  <a:pt x="1208404" y="118109"/>
                </a:lnTo>
                <a:lnTo>
                  <a:pt x="1216278" y="120141"/>
                </a:lnTo>
                <a:lnTo>
                  <a:pt x="1222502" y="116585"/>
                </a:lnTo>
                <a:lnTo>
                  <a:pt x="1297191" y="73024"/>
                </a:lnTo>
                <a:lnTo>
                  <a:pt x="1293622" y="73024"/>
                </a:lnTo>
                <a:lnTo>
                  <a:pt x="1293622" y="71246"/>
                </a:lnTo>
                <a:lnTo>
                  <a:pt x="1287145" y="71246"/>
                </a:lnTo>
                <a:lnTo>
                  <a:pt x="1267986" y="60070"/>
                </a:lnTo>
                <a:close/>
              </a:path>
              <a:path w="1319529" h="120650">
                <a:moveTo>
                  <a:pt x="1245779" y="47116"/>
                </a:moveTo>
                <a:lnTo>
                  <a:pt x="0" y="47116"/>
                </a:lnTo>
                <a:lnTo>
                  <a:pt x="0" y="73024"/>
                </a:lnTo>
                <a:lnTo>
                  <a:pt x="1245779" y="73024"/>
                </a:lnTo>
                <a:lnTo>
                  <a:pt x="1267986" y="60070"/>
                </a:lnTo>
                <a:lnTo>
                  <a:pt x="1245779" y="47116"/>
                </a:lnTo>
                <a:close/>
              </a:path>
              <a:path w="1319529" h="120650">
                <a:moveTo>
                  <a:pt x="1297191" y="47116"/>
                </a:moveTo>
                <a:lnTo>
                  <a:pt x="1293622" y="47116"/>
                </a:lnTo>
                <a:lnTo>
                  <a:pt x="1293622" y="73024"/>
                </a:lnTo>
                <a:lnTo>
                  <a:pt x="1297191" y="73024"/>
                </a:lnTo>
                <a:lnTo>
                  <a:pt x="1319402" y="60070"/>
                </a:lnTo>
                <a:lnTo>
                  <a:pt x="1297191" y="47116"/>
                </a:lnTo>
                <a:close/>
              </a:path>
              <a:path w="1319529" h="120650">
                <a:moveTo>
                  <a:pt x="1287145" y="48894"/>
                </a:moveTo>
                <a:lnTo>
                  <a:pt x="1267986" y="60070"/>
                </a:lnTo>
                <a:lnTo>
                  <a:pt x="1287145" y="71246"/>
                </a:lnTo>
                <a:lnTo>
                  <a:pt x="1287145" y="48894"/>
                </a:lnTo>
                <a:close/>
              </a:path>
              <a:path w="1319529" h="120650">
                <a:moveTo>
                  <a:pt x="1293622" y="48894"/>
                </a:moveTo>
                <a:lnTo>
                  <a:pt x="1287145" y="48894"/>
                </a:lnTo>
                <a:lnTo>
                  <a:pt x="1287145" y="71246"/>
                </a:lnTo>
                <a:lnTo>
                  <a:pt x="1293622" y="71246"/>
                </a:lnTo>
                <a:lnTo>
                  <a:pt x="1293622" y="48894"/>
                </a:lnTo>
                <a:close/>
              </a:path>
              <a:path w="1319529" h="120650">
                <a:moveTo>
                  <a:pt x="1216278" y="0"/>
                </a:moveTo>
                <a:lnTo>
                  <a:pt x="1208404" y="2031"/>
                </a:lnTo>
                <a:lnTo>
                  <a:pt x="1204722" y="8254"/>
                </a:lnTo>
                <a:lnTo>
                  <a:pt x="1201165" y="14350"/>
                </a:lnTo>
                <a:lnTo>
                  <a:pt x="1203198" y="22351"/>
                </a:lnTo>
                <a:lnTo>
                  <a:pt x="1209421" y="25907"/>
                </a:lnTo>
                <a:lnTo>
                  <a:pt x="1267986" y="60070"/>
                </a:lnTo>
                <a:lnTo>
                  <a:pt x="1287145" y="48894"/>
                </a:lnTo>
                <a:lnTo>
                  <a:pt x="1293622" y="48894"/>
                </a:lnTo>
                <a:lnTo>
                  <a:pt x="1293622" y="47116"/>
                </a:lnTo>
                <a:lnTo>
                  <a:pt x="1297191" y="47116"/>
                </a:lnTo>
                <a:lnTo>
                  <a:pt x="1222502" y="3555"/>
                </a:lnTo>
                <a:lnTo>
                  <a:pt x="1216278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19172" y="4805171"/>
            <a:ext cx="894588" cy="1447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1561" y="483946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19172" y="2767583"/>
            <a:ext cx="144780" cy="21701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91561" y="2801873"/>
            <a:ext cx="0" cy="2038350"/>
          </a:xfrm>
          <a:custGeom>
            <a:avLst/>
            <a:gdLst/>
            <a:ahLst/>
            <a:cxnLst/>
            <a:rect l="l" t="t" r="r" b="b"/>
            <a:pathLst>
              <a:path h="2038350">
                <a:moveTo>
                  <a:pt x="0" y="203835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1364" y="2665476"/>
            <a:ext cx="768095" cy="348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91561" y="2741802"/>
            <a:ext cx="533400" cy="120650"/>
          </a:xfrm>
          <a:custGeom>
            <a:avLst/>
            <a:gdLst/>
            <a:ahLst/>
            <a:cxnLst/>
            <a:rect l="l" t="t" r="r" b="b"/>
            <a:pathLst>
              <a:path w="533400" h="120650">
                <a:moveTo>
                  <a:pt x="482110" y="60071"/>
                </a:moveTo>
                <a:lnTo>
                  <a:pt x="423544" y="94234"/>
                </a:lnTo>
                <a:lnTo>
                  <a:pt x="417322" y="97789"/>
                </a:lnTo>
                <a:lnTo>
                  <a:pt x="415290" y="105791"/>
                </a:lnTo>
                <a:lnTo>
                  <a:pt x="418846" y="111887"/>
                </a:lnTo>
                <a:lnTo>
                  <a:pt x="422401" y="118110"/>
                </a:lnTo>
                <a:lnTo>
                  <a:pt x="430403" y="120142"/>
                </a:lnTo>
                <a:lnTo>
                  <a:pt x="511189" y="73025"/>
                </a:lnTo>
                <a:lnTo>
                  <a:pt x="507746" y="73025"/>
                </a:lnTo>
                <a:lnTo>
                  <a:pt x="507746" y="71247"/>
                </a:lnTo>
                <a:lnTo>
                  <a:pt x="501269" y="71247"/>
                </a:lnTo>
                <a:lnTo>
                  <a:pt x="482110" y="60071"/>
                </a:lnTo>
                <a:close/>
              </a:path>
              <a:path w="533400" h="120650">
                <a:moveTo>
                  <a:pt x="459903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459903" y="73025"/>
                </a:lnTo>
                <a:lnTo>
                  <a:pt x="482110" y="60071"/>
                </a:lnTo>
                <a:lnTo>
                  <a:pt x="459903" y="47117"/>
                </a:lnTo>
                <a:close/>
              </a:path>
              <a:path w="533400" h="120650">
                <a:moveTo>
                  <a:pt x="511188" y="47117"/>
                </a:moveTo>
                <a:lnTo>
                  <a:pt x="507746" y="47117"/>
                </a:lnTo>
                <a:lnTo>
                  <a:pt x="507746" y="73025"/>
                </a:lnTo>
                <a:lnTo>
                  <a:pt x="511189" y="73025"/>
                </a:lnTo>
                <a:lnTo>
                  <a:pt x="533400" y="60071"/>
                </a:lnTo>
                <a:lnTo>
                  <a:pt x="511188" y="47117"/>
                </a:lnTo>
                <a:close/>
              </a:path>
              <a:path w="533400" h="120650">
                <a:moveTo>
                  <a:pt x="501269" y="48895"/>
                </a:moveTo>
                <a:lnTo>
                  <a:pt x="482110" y="60071"/>
                </a:lnTo>
                <a:lnTo>
                  <a:pt x="501269" y="71247"/>
                </a:lnTo>
                <a:lnTo>
                  <a:pt x="501269" y="48895"/>
                </a:lnTo>
                <a:close/>
              </a:path>
              <a:path w="533400" h="120650">
                <a:moveTo>
                  <a:pt x="507746" y="48895"/>
                </a:moveTo>
                <a:lnTo>
                  <a:pt x="501269" y="48895"/>
                </a:lnTo>
                <a:lnTo>
                  <a:pt x="501269" y="71247"/>
                </a:lnTo>
                <a:lnTo>
                  <a:pt x="507746" y="71247"/>
                </a:lnTo>
                <a:lnTo>
                  <a:pt x="507746" y="48895"/>
                </a:lnTo>
                <a:close/>
              </a:path>
              <a:path w="533400" h="120650">
                <a:moveTo>
                  <a:pt x="430403" y="0"/>
                </a:moveTo>
                <a:lnTo>
                  <a:pt x="422401" y="2032"/>
                </a:lnTo>
                <a:lnTo>
                  <a:pt x="418846" y="8255"/>
                </a:lnTo>
                <a:lnTo>
                  <a:pt x="415290" y="14350"/>
                </a:lnTo>
                <a:lnTo>
                  <a:pt x="417322" y="22351"/>
                </a:lnTo>
                <a:lnTo>
                  <a:pt x="423544" y="25908"/>
                </a:lnTo>
                <a:lnTo>
                  <a:pt x="482110" y="60071"/>
                </a:lnTo>
                <a:lnTo>
                  <a:pt x="501269" y="48895"/>
                </a:lnTo>
                <a:lnTo>
                  <a:pt x="507746" y="48895"/>
                </a:lnTo>
                <a:lnTo>
                  <a:pt x="507746" y="47117"/>
                </a:lnTo>
                <a:lnTo>
                  <a:pt x="511188" y="47117"/>
                </a:lnTo>
                <a:lnTo>
                  <a:pt x="430403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09304" y="5030723"/>
            <a:ext cx="612648" cy="1447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69503" y="5065014"/>
            <a:ext cx="480695" cy="0"/>
          </a:xfrm>
          <a:custGeom>
            <a:avLst/>
            <a:gdLst/>
            <a:ahLst/>
            <a:cxnLst/>
            <a:rect l="l" t="t" r="r" b="b"/>
            <a:pathLst>
              <a:path w="480695">
                <a:moveTo>
                  <a:pt x="0" y="0"/>
                </a:moveTo>
                <a:lnTo>
                  <a:pt x="480695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7172" y="5042915"/>
            <a:ext cx="144779" cy="13548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449561" y="5065014"/>
            <a:ext cx="0" cy="1221740"/>
          </a:xfrm>
          <a:custGeom>
            <a:avLst/>
            <a:gdLst/>
            <a:ahLst/>
            <a:cxnLst/>
            <a:rect l="l" t="t" r="r" b="b"/>
            <a:pathLst>
              <a:path h="1221739">
                <a:moveTo>
                  <a:pt x="0" y="0"/>
                </a:moveTo>
                <a:lnTo>
                  <a:pt x="0" y="1221638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38373" y="6252972"/>
            <a:ext cx="5771387" cy="1447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10761" y="6287261"/>
            <a:ext cx="5638800" cy="0"/>
          </a:xfrm>
          <a:custGeom>
            <a:avLst/>
            <a:gdLst/>
            <a:ahLst/>
            <a:cxnLst/>
            <a:rect l="l" t="t" r="r" b="b"/>
            <a:pathLst>
              <a:path w="5638800">
                <a:moveTo>
                  <a:pt x="5638799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36265" y="5160264"/>
            <a:ext cx="348995" cy="12252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50691" y="5296661"/>
            <a:ext cx="120650" cy="990600"/>
          </a:xfrm>
          <a:custGeom>
            <a:avLst/>
            <a:gdLst/>
            <a:ahLst/>
            <a:cxnLst/>
            <a:rect l="l" t="t" r="r" b="b"/>
            <a:pathLst>
              <a:path w="120650" h="990600">
                <a:moveTo>
                  <a:pt x="60070" y="51289"/>
                </a:moveTo>
                <a:lnTo>
                  <a:pt x="47116" y="73496"/>
                </a:lnTo>
                <a:lnTo>
                  <a:pt x="47116" y="990600"/>
                </a:lnTo>
                <a:lnTo>
                  <a:pt x="73025" y="990600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990600">
                <a:moveTo>
                  <a:pt x="60070" y="0"/>
                </a:moveTo>
                <a:lnTo>
                  <a:pt x="0" y="102997"/>
                </a:lnTo>
                <a:lnTo>
                  <a:pt x="2031" y="110997"/>
                </a:lnTo>
                <a:lnTo>
                  <a:pt x="8254" y="114553"/>
                </a:lnTo>
                <a:lnTo>
                  <a:pt x="14350" y="118109"/>
                </a:lnTo>
                <a:lnTo>
                  <a:pt x="22351" y="116078"/>
                </a:lnTo>
                <a:lnTo>
                  <a:pt x="25907" y="109854"/>
                </a:lnTo>
                <a:lnTo>
                  <a:pt x="47116" y="73496"/>
                </a:lnTo>
                <a:lnTo>
                  <a:pt x="47116" y="25653"/>
                </a:lnTo>
                <a:lnTo>
                  <a:pt x="75033" y="25653"/>
                </a:lnTo>
                <a:lnTo>
                  <a:pt x="60070" y="0"/>
                </a:lnTo>
                <a:close/>
              </a:path>
              <a:path w="120650" h="990600">
                <a:moveTo>
                  <a:pt x="75033" y="25653"/>
                </a:moveTo>
                <a:lnTo>
                  <a:pt x="73025" y="25653"/>
                </a:lnTo>
                <a:lnTo>
                  <a:pt x="73025" y="73496"/>
                </a:lnTo>
                <a:lnTo>
                  <a:pt x="94233" y="109854"/>
                </a:lnTo>
                <a:lnTo>
                  <a:pt x="97789" y="116078"/>
                </a:lnTo>
                <a:lnTo>
                  <a:pt x="105790" y="118109"/>
                </a:lnTo>
                <a:lnTo>
                  <a:pt x="111886" y="114553"/>
                </a:lnTo>
                <a:lnTo>
                  <a:pt x="118109" y="110997"/>
                </a:lnTo>
                <a:lnTo>
                  <a:pt x="120141" y="102997"/>
                </a:lnTo>
                <a:lnTo>
                  <a:pt x="75033" y="25653"/>
                </a:lnTo>
                <a:close/>
              </a:path>
              <a:path w="120650" h="990600">
                <a:moveTo>
                  <a:pt x="73025" y="25653"/>
                </a:moveTo>
                <a:lnTo>
                  <a:pt x="47116" y="25653"/>
                </a:lnTo>
                <a:lnTo>
                  <a:pt x="47116" y="73496"/>
                </a:lnTo>
                <a:lnTo>
                  <a:pt x="60070" y="51289"/>
                </a:lnTo>
                <a:lnTo>
                  <a:pt x="48894" y="32131"/>
                </a:lnTo>
                <a:lnTo>
                  <a:pt x="73025" y="32131"/>
                </a:lnTo>
                <a:lnTo>
                  <a:pt x="73025" y="25653"/>
                </a:lnTo>
                <a:close/>
              </a:path>
              <a:path w="120650" h="990600">
                <a:moveTo>
                  <a:pt x="73025" y="32131"/>
                </a:moveTo>
                <a:lnTo>
                  <a:pt x="71246" y="32131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990600">
                <a:moveTo>
                  <a:pt x="71246" y="32131"/>
                </a:moveTo>
                <a:lnTo>
                  <a:pt x="48894" y="32131"/>
                </a:lnTo>
                <a:lnTo>
                  <a:pt x="60070" y="51289"/>
                </a:lnTo>
                <a:lnTo>
                  <a:pt x="71246" y="32131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672454" y="3694558"/>
            <a:ext cx="7061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30" dirty="0">
                <a:solidFill>
                  <a:srgbClr val="292934"/>
                </a:solidFill>
                <a:latin typeface="Arial Narrow"/>
                <a:cs typeface="Arial Narrow"/>
              </a:rPr>
              <a:t>Token </a:t>
            </a:r>
            <a:r>
              <a:rPr sz="1400" dirty="0">
                <a:solidFill>
                  <a:srgbClr val="292934"/>
                </a:solidFill>
                <a:latin typeface="Arial Narrow"/>
                <a:cs typeface="Arial Narrow"/>
              </a:rPr>
              <a:t>Slip 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or</a:t>
            </a:r>
            <a:r>
              <a:rPr sz="1400" spc="-70" dirty="0">
                <a:solidFill>
                  <a:srgbClr val="292934"/>
                </a:solidFill>
                <a:latin typeface="Arial Narrow"/>
                <a:cs typeface="Arial Narrow"/>
              </a:rPr>
              <a:t> </a:t>
            </a:r>
            <a:r>
              <a:rPr sz="1400" spc="-5" dirty="0">
                <a:solidFill>
                  <a:srgbClr val="292934"/>
                </a:solidFill>
                <a:latin typeface="Arial Narrow"/>
                <a:cs typeface="Arial Narrow"/>
              </a:rPr>
              <a:t>Cheque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3AA3F9B-2766-477D-B7DE-6785A6E96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7585" y="284176"/>
            <a:ext cx="8056829" cy="1508760"/>
          </a:xfrm>
        </p:spPr>
        <p:txBody>
          <a:bodyPr>
            <a:normAutofit/>
          </a:bodyPr>
          <a:lstStyle/>
          <a:p>
            <a:r>
              <a:rPr lang="en-US" altLang="en-US" dirty="0"/>
              <a:t>Process Hierarchy</a:t>
            </a:r>
            <a:br>
              <a:rPr lang="en-US" altLang="en-US" dirty="0"/>
            </a:br>
            <a:r>
              <a:rPr lang="en-US" altLang="en-US" sz="2000" dirty="0"/>
              <a:t>(The Broadway Entertainment Company)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FD13D2-9244-1679-BA5E-B825CE542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4296679"/>
              </p:ext>
            </p:extLst>
          </p:nvPr>
        </p:nvGraphicFramePr>
        <p:xfrm>
          <a:off x="439839" y="-262886"/>
          <a:ext cx="13901194" cy="7494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Use Case Diagram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Components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 large box: </a:t>
            </a:r>
            <a:r>
              <a:rPr lang="en-GB" i="1"/>
              <a:t>system boundary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Stick figures outside the box: </a:t>
            </a:r>
            <a:r>
              <a:rPr lang="en-GB" i="1"/>
              <a:t>actors</a:t>
            </a:r>
            <a:r>
              <a:rPr lang="en-GB"/>
              <a:t>, both human and systems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Each oval inside the box: a use case that represents some major required functionality and its variant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A line between an actor and use case: the actor participates in the use case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Use cases do not model all the tasks, instead they are used to specify user views of essential system behavior</a:t>
            </a:r>
          </a:p>
        </p:txBody>
      </p:sp>
    </p:spTree>
    <p:extLst>
      <p:ext uri="{BB962C8B-B14F-4D97-AF65-F5344CB8AC3E}">
        <p14:creationId xmlns:p14="http://schemas.microsoft.com/office/powerpoint/2010/main" val="38186021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2276" y="1972901"/>
            <a:ext cx="28289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4226" y="2057401"/>
            <a:ext cx="23907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3048000" y="5334001"/>
            <a:ext cx="2819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Three types of transitions</a:t>
            </a:r>
          </a:p>
        </p:txBody>
      </p:sp>
      <p:sp>
        <p:nvSpPr>
          <p:cNvPr id="46086" name="TextBox 6"/>
          <p:cNvSpPr txBox="1">
            <a:spLocks noChangeArrowheads="1"/>
          </p:cNvSpPr>
          <p:nvPr/>
        </p:nvSpPr>
        <p:spPr bwMode="auto">
          <a:xfrm>
            <a:off x="6934200" y="5330826"/>
            <a:ext cx="2819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Tokens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Petri Nets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96129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Use Case Diagram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Library use cases including borrowing a book, returning a borrowed book, and paying a library fine</a:t>
            </a:r>
          </a:p>
        </p:txBody>
      </p:sp>
      <p:pic>
        <p:nvPicPr>
          <p:cNvPr id="53252" name="Picture 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2196" y="2343737"/>
            <a:ext cx="561022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941164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>
            <a:extLst>
              <a:ext uri="{FF2B5EF4-FFF2-40B4-BE49-F238E27FC236}">
                <a16:creationId xmlns:a16="http://schemas.microsoft.com/office/drawing/2014/main" id="{8D3884A7-8CD6-4741-8275-C91A9E04E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9600"/>
            <a:ext cx="8077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algn="ctr" eaLnBrk="1" hangingPunct="1">
              <a:spcBef>
                <a:spcPct val="50000"/>
              </a:spcBef>
            </a:pP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5A1B9935-DBCB-471C-AAE4-0C22A018D2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2017714"/>
            <a:ext cx="7772400" cy="240188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1800" b="1" u="sng">
                <a:latin typeface="Arial" panose="020B0604020202020204" pitchFamily="34" charset="0"/>
              </a:rPr>
              <a:t>Actors:</a:t>
            </a:r>
            <a:r>
              <a:rPr lang="en-US" altLang="zh-CN" sz="1800">
                <a:latin typeface="Arial" panose="020B0604020202020204" pitchFamily="34" charset="0"/>
              </a:rPr>
              <a:t>  </a:t>
            </a:r>
            <a:r>
              <a:rPr lang="en-US" altLang="zh-CN" sz="1600">
                <a:latin typeface="Arial" panose="020B0604020202020204" pitchFamily="34" charset="0"/>
              </a:rPr>
              <a:t>A role that a user plays with respect to the system, including human users and other systems. e.g., inanimate physical objects (e.g. robot); an external system that needs some information from the current system.</a:t>
            </a:r>
          </a:p>
          <a:p>
            <a:pPr>
              <a:spcAft>
                <a:spcPts val="0"/>
              </a:spcAft>
              <a:defRPr/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1800" b="1" u="sng">
                <a:latin typeface="Arial" panose="020B0604020202020204" pitchFamily="34" charset="0"/>
              </a:rPr>
              <a:t>Use case: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en-US" altLang="zh-CN" sz="1600">
                <a:latin typeface="Arial" panose="020B0604020202020204" pitchFamily="34" charset="0"/>
              </a:rPr>
              <a:t>A set of scenarios that describing an interaction  between a user and a system, including alternatives.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</a:p>
          <a:p>
            <a:pPr>
              <a:spcAft>
                <a:spcPts val="0"/>
              </a:spcAft>
              <a:defRPr/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1800" b="1" u="sng">
                <a:latin typeface="Arial" panose="020B0604020202020204" pitchFamily="34" charset="0"/>
              </a:rPr>
              <a:t>System boundary</a:t>
            </a:r>
            <a:r>
              <a:rPr lang="en-US" altLang="zh-CN" sz="1800">
                <a:latin typeface="Arial" panose="020B0604020202020204" pitchFamily="34" charset="0"/>
              </a:rPr>
              <a:t>: </a:t>
            </a:r>
            <a:r>
              <a:rPr lang="en-US" altLang="zh-CN" sz="1600">
                <a:latin typeface="Arial" panose="020B0604020202020204" pitchFamily="34" charset="0"/>
              </a:rPr>
              <a:t>rectangle diagram representing the boundary between the actors and the system.</a:t>
            </a:r>
          </a:p>
          <a:p>
            <a:pPr>
              <a:spcAft>
                <a:spcPts val="0"/>
              </a:spcAft>
              <a:defRPr/>
            </a:pPr>
            <a:endParaRPr lang="en-US" altLang="zh-CN" sz="2000"/>
          </a:p>
        </p:txBody>
      </p:sp>
      <p:pic>
        <p:nvPicPr>
          <p:cNvPr id="20484" name="Picture 13" descr="actor">
            <a:extLst>
              <a:ext uri="{FF2B5EF4-FFF2-40B4-BE49-F238E27FC236}">
                <a16:creationId xmlns:a16="http://schemas.microsoft.com/office/drawing/2014/main" id="{A6CD6F5B-312E-464E-8886-84945919FA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24400"/>
            <a:ext cx="3810000" cy="1371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Rectangle 2">
            <a:extLst>
              <a:ext uri="{FF2B5EF4-FFF2-40B4-BE49-F238E27FC236}">
                <a16:creationId xmlns:a16="http://schemas.microsoft.com/office/drawing/2014/main" id="{CB6E9600-568C-448F-83D2-4D283D4D6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CN"/>
              <a:t>Use-Case Diagrams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BB8F1C7-134C-4234-9A13-0F32964A0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Use-Case Diagrams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003ABC4-2615-4D31-A6B4-361EA4F5BB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zh-CN" sz="1800" u="sng">
                <a:latin typeface="Arial" panose="020B0604020202020204" pitchFamily="34" charset="0"/>
              </a:rPr>
              <a:t>Association:</a:t>
            </a:r>
            <a:r>
              <a:rPr lang="en-US" altLang="zh-CN" sz="1800"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latin typeface="Arial" panose="020B0604020202020204" pitchFamily="34" charset="0"/>
              </a:rPr>
              <a:t>  communication between an actor and a use case; Represented by a solid line.</a:t>
            </a:r>
            <a:r>
              <a:rPr lang="en-US" altLang="zh-CN" sz="1800"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80000"/>
              </a:lnSpc>
            </a:pPr>
            <a:endParaRPr lang="en-US" altLang="zh-CN" sz="180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1800" u="sng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1800" u="sng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1800" u="sng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1800" u="sng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800" u="sng">
                <a:latin typeface="Arial" panose="020B0604020202020204" pitchFamily="34" charset="0"/>
              </a:rPr>
              <a:t>Generalization</a:t>
            </a:r>
            <a:r>
              <a:rPr lang="en-US" altLang="zh-CN" sz="1800">
                <a:latin typeface="Arial" panose="020B0604020202020204" pitchFamily="34" charset="0"/>
              </a:rPr>
              <a:t>: </a:t>
            </a:r>
            <a:r>
              <a:rPr lang="en-US" altLang="zh-CN" sz="1600">
                <a:latin typeface="Arial" panose="020B0604020202020204" pitchFamily="34" charset="0"/>
              </a:rPr>
              <a:t>relationship between one general use case and a special use case (used for defining special alternatives) Represented by a line with a triangular arrow head toward the parent use case.</a:t>
            </a:r>
          </a:p>
          <a:p>
            <a:pPr>
              <a:lnSpc>
                <a:spcPct val="80000"/>
              </a:lnSpc>
            </a:pPr>
            <a:endParaRPr lang="en-US" altLang="zh-CN" sz="1600">
              <a:latin typeface="Arial" panose="020B0604020202020204" pitchFamily="34" charset="0"/>
            </a:endParaRP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B1C9B4FC-5441-48B6-8B98-DE8A7086F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1242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7827491F-8EC8-483C-88A2-95E250FF4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3340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DE85CA83-41B4-4515-832F-8D7E6AC97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18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5F05C1FD-A249-4D34-B5A9-E69ABD8DD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181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C600B550-0031-4DB5-9329-4B7C865782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533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9BF12F12-52CB-4103-A4FE-E81A42BA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00401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1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1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1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u="sng">
                <a:latin typeface="Arial" panose="020B0604020202020204" pitchFamily="34" charset="0"/>
              </a:rPr>
              <a:t>Extend</a:t>
            </a:r>
            <a:r>
              <a:rPr lang="en-US" altLang="zh-CN">
                <a:latin typeface="Arial" panose="020B0604020202020204" pitchFamily="34" charset="0"/>
              </a:rPr>
              <a:t>: a dotted line labeled &lt;&lt;extend&gt;&gt;  with an arrow toward the base case. The extending use case may add behavior to the base use case. The base class declares “extension points”.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</a:rPr>
              <a:t> </a:t>
            </a:r>
            <a:endParaRPr lang="en-US" altLang="zh-CN" sz="12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</a:rPr>
              <a:t>              &lt;&lt;extend&gt;&gt;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E5BD8445-6EAB-47DD-A159-8472C14CD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327151"/>
            <a:ext cx="6553200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u="sng">
                <a:latin typeface="Arial" panose="020B0604020202020204" pitchFamily="34" charset="0"/>
              </a:rPr>
              <a:t>Include</a:t>
            </a:r>
            <a:r>
              <a:rPr lang="en-US" altLang="zh-CN">
                <a:latin typeface="Arial" panose="020B0604020202020204" pitchFamily="34" charset="0"/>
              </a:rPr>
              <a:t>: a dotted line labeled &lt;&lt;include&gt;&gt; beginning at base use case and ending with an arrows pointing to the include use case.  The include relationship occurs when a chunk of behavior is similar across more than one use case. Use “include” in stead of copying the description of that behavior.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</a:rPr>
              <a:t>            &lt;&lt;include&gt;&gt;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1600">
              <a:latin typeface="Times New Roman" panose="02020603050405020304" pitchFamily="18" charset="0"/>
            </a:endParaRPr>
          </a:p>
        </p:txBody>
      </p:sp>
      <p:sp>
        <p:nvSpPr>
          <p:cNvPr id="24580" name="Line 5">
            <a:extLst>
              <a:ext uri="{FF2B5EF4-FFF2-40B4-BE49-F238E27FC236}">
                <a16:creationId xmlns:a16="http://schemas.microsoft.com/office/drawing/2014/main" id="{41825FDA-5AEB-4998-AAC2-2B608B4694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962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B8F75CE1-E735-4C5D-A5DB-C8E2B723F5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6172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PK"/>
          </a:p>
        </p:txBody>
      </p:sp>
      <p:sp>
        <p:nvSpPr>
          <p:cNvPr id="24582" name="Rectangle 2">
            <a:extLst>
              <a:ext uri="{FF2B5EF4-FFF2-40B4-BE49-F238E27FC236}">
                <a16:creationId xmlns:a16="http://schemas.microsoft.com/office/drawing/2014/main" id="{0A0D3514-AC8C-450A-8155-4EE78D1B2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Use-Case Diagrams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E9031C8-7FEE-4EC2-9662-1C7D9C1E8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Use-Case Diagrams</a:t>
            </a:r>
          </a:p>
        </p:txBody>
      </p:sp>
      <p:graphicFrame>
        <p:nvGraphicFramePr>
          <p:cNvPr id="26627" name="Object 4">
            <a:extLst>
              <a:ext uri="{FF2B5EF4-FFF2-40B4-BE49-F238E27FC236}">
                <a16:creationId xmlns:a16="http://schemas.microsoft.com/office/drawing/2014/main" id="{77A8F8E7-FCDD-477F-A87E-00C456AA7AB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86000" y="2362201"/>
          <a:ext cx="6705600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21064" imgH="4067743" progId="Paint.Picture">
                  <p:embed/>
                </p:oleObj>
              </mc:Choice>
              <mc:Fallback>
                <p:oleObj name="Bitmap Image" r:id="rId3" imgW="7621064" imgH="4067743" progId="Paint.Picture">
                  <p:embed/>
                  <p:pic>
                    <p:nvPicPr>
                      <p:cNvPr id="26627" name="Object 4">
                        <a:extLst>
                          <a:ext uri="{FF2B5EF4-FFF2-40B4-BE49-F238E27FC236}">
                            <a16:creationId xmlns:a16="http://schemas.microsoft.com/office/drawing/2014/main" id="{77A8F8E7-FCDD-477F-A87E-00C456AA7AB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362201"/>
                        <a:ext cx="6705600" cy="357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6">
            <a:extLst>
              <a:ext uri="{FF2B5EF4-FFF2-40B4-BE49-F238E27FC236}">
                <a16:creationId xmlns:a16="http://schemas.microsoft.com/office/drawing/2014/main" id="{0233BF1C-B22B-4C33-8B49-8C4325D2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115" y="5987256"/>
            <a:ext cx="1455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dirty="0"/>
              <a:t>Figure 16.12</a:t>
            </a:r>
          </a:p>
        </p:txBody>
      </p:sp>
      <p:sp>
        <p:nvSpPr>
          <p:cNvPr id="26629" name="Rectangle 7">
            <a:extLst>
              <a:ext uri="{FF2B5EF4-FFF2-40B4-BE49-F238E27FC236}">
                <a16:creationId xmlns:a16="http://schemas.microsoft.com/office/drawing/2014/main" id="{ABAEE6A5-7640-4E46-B85D-81C6BA0C6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6400800"/>
            <a:ext cx="3263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600"/>
              <a:t>The McGraw-Hill Companies, 2005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39F449DE-64B4-4374-838B-6C47A3703F7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590800" y="1981200"/>
            <a:ext cx="2895600" cy="41148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1600">
                <a:latin typeface="Arial" panose="020B0604020202020204" pitchFamily="34" charset="0"/>
              </a:rPr>
              <a:t>Both </a:t>
            </a:r>
            <a:r>
              <a:rPr lang="en-US" altLang="zh-CN" sz="1600" b="1">
                <a:latin typeface="Arial" panose="020B0604020202020204" pitchFamily="34" charset="0"/>
              </a:rPr>
              <a:t>Make Appointment</a:t>
            </a:r>
            <a:r>
              <a:rPr lang="en-US" altLang="zh-CN" sz="1600">
                <a:latin typeface="Arial" panose="020B0604020202020204" pitchFamily="34" charset="0"/>
              </a:rPr>
              <a:t> and </a:t>
            </a:r>
            <a:r>
              <a:rPr lang="en-US" altLang="zh-CN" sz="1600" b="1">
                <a:latin typeface="Arial" panose="020B0604020202020204" pitchFamily="34" charset="0"/>
              </a:rPr>
              <a:t>Request Medication</a:t>
            </a:r>
            <a:r>
              <a:rPr lang="en-US" altLang="zh-CN" sz="1600">
                <a:latin typeface="Arial" panose="020B0604020202020204" pitchFamily="34" charset="0"/>
              </a:rPr>
              <a:t> include </a:t>
            </a:r>
            <a:r>
              <a:rPr lang="en-US" altLang="zh-CN" sz="1600" b="1">
                <a:latin typeface="Arial" panose="020B0604020202020204" pitchFamily="34" charset="0"/>
              </a:rPr>
              <a:t>Check Patient Record</a:t>
            </a:r>
            <a:r>
              <a:rPr lang="en-US" altLang="zh-CN" sz="1600">
                <a:latin typeface="Arial" panose="020B0604020202020204" pitchFamily="34" charset="0"/>
              </a:rPr>
              <a:t> as a subtask (include) </a:t>
            </a:r>
          </a:p>
          <a:p>
            <a:pPr>
              <a:lnSpc>
                <a:spcPct val="80000"/>
              </a:lnSpc>
            </a:pPr>
            <a:endParaRPr lang="en-US" altLang="zh-CN" sz="160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>
                <a:latin typeface="Arial" panose="020B0604020202020204" pitchFamily="34" charset="0"/>
              </a:rPr>
              <a:t>The </a:t>
            </a:r>
            <a:r>
              <a:rPr lang="en-US" altLang="zh-CN" sz="1600" b="1">
                <a:latin typeface="Arial" panose="020B0604020202020204" pitchFamily="34" charset="0"/>
              </a:rPr>
              <a:t>extension point </a:t>
            </a:r>
            <a:r>
              <a:rPr lang="en-US" altLang="zh-CN" sz="1600">
                <a:latin typeface="Arial" panose="020B0604020202020204" pitchFamily="34" charset="0"/>
              </a:rPr>
              <a:t>is written inside the base case </a:t>
            </a:r>
            <a:r>
              <a:rPr lang="en-US" altLang="zh-CN" sz="1600" b="1">
                <a:latin typeface="Arial" panose="020B0604020202020204" pitchFamily="34" charset="0"/>
              </a:rPr>
              <a:t>Pay bill</a:t>
            </a:r>
            <a:r>
              <a:rPr lang="en-US" altLang="zh-CN" sz="1600">
                <a:latin typeface="Arial" panose="020B0604020202020204" pitchFamily="34" charset="0"/>
              </a:rPr>
              <a:t>; the extending class </a:t>
            </a:r>
            <a:r>
              <a:rPr lang="en-US" altLang="zh-CN" sz="1600" b="1">
                <a:latin typeface="Arial" panose="020B0604020202020204" pitchFamily="34" charset="0"/>
              </a:rPr>
              <a:t>Defer payment</a:t>
            </a:r>
            <a:r>
              <a:rPr lang="en-US" altLang="zh-CN" sz="1600">
                <a:latin typeface="Arial" panose="020B0604020202020204" pitchFamily="34" charset="0"/>
              </a:rPr>
              <a:t> adds the behavior of this extension point. (extend)</a:t>
            </a:r>
          </a:p>
          <a:p>
            <a:pPr>
              <a:lnSpc>
                <a:spcPct val="80000"/>
              </a:lnSpc>
            </a:pPr>
            <a:endParaRPr lang="en-US" altLang="zh-CN" sz="1600" b="1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b="1">
                <a:latin typeface="Arial" panose="020B0604020202020204" pitchFamily="34" charset="0"/>
              </a:rPr>
              <a:t>Pay Bill</a:t>
            </a:r>
            <a:r>
              <a:rPr lang="en-US" altLang="zh-CN" sz="1600">
                <a:latin typeface="Arial" panose="020B0604020202020204" pitchFamily="34" charset="0"/>
              </a:rPr>
              <a:t> is a parent use case and </a:t>
            </a:r>
            <a:r>
              <a:rPr lang="en-US" altLang="zh-CN" sz="1600" b="1">
                <a:latin typeface="Arial" panose="020B0604020202020204" pitchFamily="34" charset="0"/>
              </a:rPr>
              <a:t>Bill Insurance</a:t>
            </a:r>
            <a:r>
              <a:rPr lang="en-US" altLang="zh-CN" sz="1600">
                <a:latin typeface="Arial" panose="020B0604020202020204" pitchFamily="34" charset="0"/>
              </a:rPr>
              <a:t> is the child use case. (generalization)</a:t>
            </a:r>
          </a:p>
          <a:p>
            <a:pPr>
              <a:lnSpc>
                <a:spcPct val="80000"/>
              </a:lnSpc>
            </a:pPr>
            <a:endParaRPr lang="en-US" altLang="zh-CN" sz="160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1600">
              <a:latin typeface="Arial" panose="020B0604020202020204" pitchFamily="34" charset="0"/>
            </a:endParaRPr>
          </a:p>
        </p:txBody>
      </p:sp>
      <p:pic>
        <p:nvPicPr>
          <p:cNvPr id="28675" name="Picture 4" descr="use_case">
            <a:extLst>
              <a:ext uri="{FF2B5EF4-FFF2-40B4-BE49-F238E27FC236}">
                <a16:creationId xmlns:a16="http://schemas.microsoft.com/office/drawing/2014/main" id="{313630EB-9B53-44B0-B75B-49A4A1977D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81188"/>
            <a:ext cx="4992688" cy="4291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6" name="Text Box 7">
            <a:extLst>
              <a:ext uri="{FF2B5EF4-FFF2-40B4-BE49-F238E27FC236}">
                <a16:creationId xmlns:a16="http://schemas.microsoft.com/office/drawing/2014/main" id="{3C8EBB3A-B136-4ED8-9AB6-5405B51C0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0960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PK" sz="1200">
                <a:latin typeface="Verdana" panose="020B0604030504040204" pitchFamily="34" charset="0"/>
              </a:rPr>
              <a:t>    (TogetherSoft, Inc)</a:t>
            </a:r>
          </a:p>
          <a:p>
            <a:pPr eaLnBrk="1" hangingPunct="1"/>
            <a:endParaRPr lang="en-US" altLang="en-PK" sz="1200">
              <a:latin typeface="Times New Roman" panose="02020603050405020304" pitchFamily="18" charset="0"/>
            </a:endParaRPr>
          </a:p>
        </p:txBody>
      </p:sp>
      <p:sp>
        <p:nvSpPr>
          <p:cNvPr id="28677" name="Rectangle 2">
            <a:extLst>
              <a:ext uri="{FF2B5EF4-FFF2-40B4-BE49-F238E27FC236}">
                <a16:creationId xmlns:a16="http://schemas.microsoft.com/office/drawing/2014/main" id="{B2AAC623-3D4A-4E45-8697-4C5467236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CN"/>
              <a:t>Use-Case Diagrams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Attendance </a:t>
            </a:r>
            <a:r>
              <a:rPr lang="en-US" dirty="0" err="1"/>
              <a:t>Usecase</a:t>
            </a:r>
            <a:endParaRPr lang="en-US" dirty="0"/>
          </a:p>
        </p:txBody>
      </p:sp>
      <p:pic>
        <p:nvPicPr>
          <p:cNvPr id="1026" name="Picture 2" descr="use case diagram">
            <a:extLst>
              <a:ext uri="{FF2B5EF4-FFF2-40B4-BE49-F238E27FC236}">
                <a16:creationId xmlns:a16="http://schemas.microsoft.com/office/drawing/2014/main" id="{358058DF-CFD5-4EFE-B82C-8F95327B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39" y="185083"/>
            <a:ext cx="6199762" cy="658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AE651-44CE-4D85-82F6-717A9C38ED76}"/>
              </a:ext>
            </a:extLst>
          </p:cNvPr>
          <p:cNvSpPr txBox="1"/>
          <p:nvPr/>
        </p:nvSpPr>
        <p:spPr>
          <a:xfrm>
            <a:off x="581" y="612266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>
                <a:hlinkClick r:id="rId3"/>
              </a:rPr>
              <a:t>https://meeraacademy.com/use-case-diagram-student-attendance-management-system/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18197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 THANK FOR THE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Mr.</a:t>
            </a:r>
            <a:r>
              <a:rPr lang="en-GB" dirty="0"/>
              <a:t> Haroon Abdul </a:t>
            </a:r>
            <a:r>
              <a:rPr lang="en-GB" dirty="0" err="1"/>
              <a:t>Waheed</a:t>
            </a:r>
            <a:endParaRPr lang="en-GB" dirty="0"/>
          </a:p>
          <a:p>
            <a:r>
              <a:rPr lang="en-GB" dirty="0"/>
              <a:t>Mr. Sajid Saleem</a:t>
            </a:r>
          </a:p>
          <a:p>
            <a:r>
              <a:rPr lang="en-GB" dirty="0" err="1"/>
              <a:t>Prof.</a:t>
            </a:r>
            <a:r>
              <a:rPr lang="en-GB" dirty="0"/>
              <a:t> </a:t>
            </a:r>
            <a:r>
              <a:rPr lang="en-GB" dirty="0" err="1"/>
              <a:t>Zeeshan</a:t>
            </a:r>
            <a:r>
              <a:rPr lang="en-GB" dirty="0"/>
              <a:t> Ali </a:t>
            </a:r>
            <a:r>
              <a:rPr lang="en-GB" dirty="0" err="1"/>
              <a:t>Rana</a:t>
            </a:r>
            <a:endParaRPr lang="en-GB" dirty="0"/>
          </a:p>
          <a:p>
            <a:r>
              <a:rPr lang="en-US" dirty="0" err="1"/>
              <a:t>Pfleeger’s</a:t>
            </a:r>
            <a:r>
              <a:rPr lang="en-US" dirty="0"/>
              <a:t> Book slides from UCF</a:t>
            </a:r>
          </a:p>
          <a:p>
            <a:r>
              <a:rPr lang="en-US" dirty="0"/>
              <a:t>Software Fundamentals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3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7891" y="1904682"/>
            <a:ext cx="777240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Petri Nets Example of Book Loan</a:t>
            </a:r>
          </a:p>
        </p:txBody>
      </p:sp>
      <p:sp>
        <p:nvSpPr>
          <p:cNvPr id="47108" name="Rectangle 37"/>
          <p:cNvSpPr>
            <a:spLocks noGrp="1" noChangeArrowheads="1"/>
          </p:cNvSpPr>
          <p:nvPr>
            <p:ph idx="1"/>
          </p:nvPr>
        </p:nvSpPr>
        <p:spPr>
          <a:xfrm>
            <a:off x="427064" y="2011680"/>
            <a:ext cx="9784080" cy="4206240"/>
          </a:xfrm>
        </p:spPr>
        <p:txBody>
          <a:bodyPr/>
          <a:lstStyle/>
          <a:p>
            <a:pPr eaLnBrk="1" hangingPunct="1"/>
            <a:r>
              <a:rPr lang="en-US" dirty="0"/>
              <a:t>Enabled Transitions:</a:t>
            </a:r>
          </a:p>
          <a:p>
            <a:pPr lvl="1"/>
            <a:r>
              <a:rPr lang="en-US" dirty="0"/>
              <a:t>Return</a:t>
            </a:r>
          </a:p>
          <a:p>
            <a:pPr lvl="1"/>
            <a:r>
              <a:rPr lang="en-US" dirty="0"/>
              <a:t>Withdraw Return Request</a:t>
            </a:r>
          </a:p>
          <a:p>
            <a:pPr lvl="1"/>
            <a:r>
              <a:rPr lang="en-US" dirty="0"/>
              <a:t>Borrow</a:t>
            </a:r>
          </a:p>
          <a:p>
            <a:pPr lvl="1"/>
            <a:r>
              <a:rPr lang="en-US" dirty="0"/>
              <a:t>Withdraw Loan Request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089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608</TotalTime>
  <Words>3958</Words>
  <Application>Microsoft Office PowerPoint</Application>
  <PresentationFormat>Widescreen</PresentationFormat>
  <Paragraphs>878</Paragraphs>
  <Slides>87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Arial</vt:lpstr>
      <vt:lpstr>Arial Narrow</vt:lpstr>
      <vt:lpstr>Calibri</vt:lpstr>
      <vt:lpstr>Constantia</vt:lpstr>
      <vt:lpstr>Corbel</vt:lpstr>
      <vt:lpstr>Graphik</vt:lpstr>
      <vt:lpstr>Tahoma</vt:lpstr>
      <vt:lpstr>Times New Roman</vt:lpstr>
      <vt:lpstr>Verdana</vt:lpstr>
      <vt:lpstr>Wingdings</vt:lpstr>
      <vt:lpstr>Wingdings 2</vt:lpstr>
      <vt:lpstr>Banded</vt:lpstr>
      <vt:lpstr>Bitmap Image</vt:lpstr>
      <vt:lpstr>Introduction to Software Engineering</vt:lpstr>
      <vt:lpstr>What is UML and Why we use UML?</vt:lpstr>
      <vt:lpstr>What is UML and Why we use UML?</vt:lpstr>
      <vt:lpstr>What is UML and Why we use UML?</vt:lpstr>
      <vt:lpstr>PowerPoint Presentation</vt:lpstr>
      <vt:lpstr>What UML Modeling tools</vt:lpstr>
      <vt:lpstr>Petri Nets</vt:lpstr>
      <vt:lpstr>Petri Nets</vt:lpstr>
      <vt:lpstr>Petri Nets Example of Book Loan</vt:lpstr>
      <vt:lpstr>Petri Nets Example of Book Loan</vt:lpstr>
      <vt:lpstr>Event Traces</vt:lpstr>
      <vt:lpstr>Event Traces</vt:lpstr>
      <vt:lpstr>Event Traces: Message Sequence Charts</vt:lpstr>
      <vt:lpstr>Sequence diagrams</vt:lpstr>
      <vt:lpstr>Sequence diagram for View patient information </vt:lpstr>
      <vt:lpstr>Entity-Relationship Diagrams</vt:lpstr>
      <vt:lpstr>Entity-Relationship Diagrams</vt:lpstr>
      <vt:lpstr>Entity-Relationship Diagrams</vt:lpstr>
      <vt:lpstr>Entity Relation Diagram</vt:lpstr>
      <vt:lpstr>Entity-Relationship Diagrams</vt:lpstr>
      <vt:lpstr>Class diagram</vt:lpstr>
      <vt:lpstr>Class Diagrams</vt:lpstr>
      <vt:lpstr>Class diagram</vt:lpstr>
      <vt:lpstr>Class diagram</vt:lpstr>
      <vt:lpstr>PowerPoint Presentation</vt:lpstr>
      <vt:lpstr>OO Relationships</vt:lpstr>
      <vt:lpstr>PowerPoint Presentation</vt:lpstr>
      <vt:lpstr> OO Relationships: Association</vt:lpstr>
      <vt:lpstr>Association: Multiplicity and Roles</vt:lpstr>
      <vt:lpstr>PowerPoint Presentation</vt:lpstr>
      <vt:lpstr>OO Relationships: Aggregation</vt:lpstr>
      <vt:lpstr> Aggregation vs. Composition</vt:lpstr>
      <vt:lpstr>Class diagram</vt:lpstr>
      <vt:lpstr>Lecture</vt:lpstr>
      <vt:lpstr>Data Flow Diagrams (DFD)</vt:lpstr>
      <vt:lpstr>Why DFD ?</vt:lpstr>
      <vt:lpstr>DFD elements</vt:lpstr>
      <vt:lpstr>Symbols Used:</vt:lpstr>
      <vt:lpstr>Descriptions :</vt:lpstr>
      <vt:lpstr>Symbol naming</vt:lpstr>
      <vt:lpstr>External Entities</vt:lpstr>
      <vt:lpstr>Processes</vt:lpstr>
      <vt:lpstr>Processes</vt:lpstr>
      <vt:lpstr>Processes</vt:lpstr>
      <vt:lpstr>Data Stores</vt:lpstr>
      <vt:lpstr>Data Flows</vt:lpstr>
      <vt:lpstr>Data Flow</vt:lpstr>
      <vt:lpstr>Decomposition Of DFD</vt:lpstr>
      <vt:lpstr>Rules for Level 0 Diagram :</vt:lpstr>
      <vt:lpstr>Layers of DFD Abstraction for Course Registration System</vt:lpstr>
      <vt:lpstr>A Context Diagram (Level 0)</vt:lpstr>
      <vt:lpstr>Rules for Level 1 Diagram :</vt:lpstr>
      <vt:lpstr>Rules for Level 2 Diagram :</vt:lpstr>
      <vt:lpstr>Numbering</vt:lpstr>
      <vt:lpstr>Rules of Data Flow</vt:lpstr>
      <vt:lpstr>Common errors in DFD</vt:lpstr>
      <vt:lpstr>DFD: Common Mistakes</vt:lpstr>
      <vt:lpstr>Good Style in Drawing DFD</vt:lpstr>
      <vt:lpstr>Creating DFDs</vt:lpstr>
      <vt:lpstr>Creating the Context Diagram</vt:lpstr>
      <vt:lpstr>Creating Level 0 Diagram</vt:lpstr>
      <vt:lpstr>Creating Level 1 Diagram</vt:lpstr>
      <vt:lpstr>When to stop decomposing  DFDs?</vt:lpstr>
      <vt:lpstr>Validating DFD</vt:lpstr>
      <vt:lpstr>DFD for University Admission System</vt:lpstr>
      <vt:lpstr>Level 0</vt:lpstr>
      <vt:lpstr>Level 1 Process 1, Perform Intake Procedure</vt:lpstr>
      <vt:lpstr>Level 1 Process 2, Maintain Student  Information</vt:lpstr>
      <vt:lpstr>DFD for Lemonade Stand</vt:lpstr>
      <vt:lpstr>Level 0</vt:lpstr>
      <vt:lpstr>Level 1, Process 1</vt:lpstr>
      <vt:lpstr>Level 1, Process 2 and Process 3</vt:lpstr>
      <vt:lpstr>Level 1, Process 4</vt:lpstr>
      <vt:lpstr>PowerPoint Presentation</vt:lpstr>
      <vt:lpstr>Logical and Physical DFD</vt:lpstr>
      <vt:lpstr>Physical DFD for Cheque Encashment</vt:lpstr>
      <vt:lpstr>Logical DFD for Cheque Encashment</vt:lpstr>
      <vt:lpstr>Process Hierarchy (The Broadway Entertainment Company)</vt:lpstr>
      <vt:lpstr>Use Case Diagram</vt:lpstr>
      <vt:lpstr>Use Case Diagram</vt:lpstr>
      <vt:lpstr>Use-Case Diagrams</vt:lpstr>
      <vt:lpstr>Use-Case Diagrams</vt:lpstr>
      <vt:lpstr>Use-Case Diagrams</vt:lpstr>
      <vt:lpstr>Use-Case Diagrams</vt:lpstr>
      <vt:lpstr>Use-Case Diagrams</vt:lpstr>
      <vt:lpstr>Writing Usecases</vt:lpstr>
      <vt:lpstr>Special THANK FOR THE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Engineering</dc:title>
  <dc:creator>Windows User</dc:creator>
  <cp:lastModifiedBy>Misbhah Naz</cp:lastModifiedBy>
  <cp:revision>94</cp:revision>
  <dcterms:created xsi:type="dcterms:W3CDTF">2015-04-05T21:16:02Z</dcterms:created>
  <dcterms:modified xsi:type="dcterms:W3CDTF">2023-11-27T06:40:32Z</dcterms:modified>
</cp:coreProperties>
</file>